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sldIdLst>
    <p:sldId id="256" r:id="rId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98722-6959-48E0-848F-E97200571DBD}" v="72" dt="2021-02-02T21:11:15.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788"/>
  </p:normalViewPr>
  <p:slideViewPr>
    <p:cSldViewPr>
      <p:cViewPr varScale="1">
        <p:scale>
          <a:sx n="93" d="100"/>
          <a:sy n="93" d="100"/>
        </p:scale>
        <p:origin x="1776" y="66"/>
      </p:cViewPr>
      <p:guideLst>
        <p:guide orient="horz" pos="8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 Pettit" userId="6a4014b8-ef91-4657-9c99-aa0631bc0714" providerId="ADAL" clId="{17F52AB2-4D10-154B-979F-EA868377254B}"/>
    <pc:docChg chg="modSld">
      <pc:chgData name="Joan Pettit" userId="6a4014b8-ef91-4657-9c99-aa0631bc0714" providerId="ADAL" clId="{17F52AB2-4D10-154B-979F-EA868377254B}" dt="2021-01-25T21:47:18.359" v="26" actId="20577"/>
      <pc:docMkLst>
        <pc:docMk/>
      </pc:docMkLst>
      <pc:sldChg chg="modSp mod">
        <pc:chgData name="Joan Pettit" userId="6a4014b8-ef91-4657-9c99-aa0631bc0714" providerId="ADAL" clId="{17F52AB2-4D10-154B-979F-EA868377254B}" dt="2021-01-25T21:47:18.359" v="26" actId="20577"/>
        <pc:sldMkLst>
          <pc:docMk/>
          <pc:sldMk cId="0" sldId="256"/>
        </pc:sldMkLst>
        <pc:spChg chg="mod">
          <ac:chgData name="Joan Pettit" userId="6a4014b8-ef91-4657-9c99-aa0631bc0714" providerId="ADAL" clId="{17F52AB2-4D10-154B-979F-EA868377254B}" dt="2021-01-25T21:46:17.420" v="10" actId="20577"/>
          <ac:spMkLst>
            <pc:docMk/>
            <pc:sldMk cId="0" sldId="256"/>
            <ac:spMk id="70" creationId="{529FE9DC-AC7A-41E9-A6BF-E11A04DE7476}"/>
          </ac:spMkLst>
        </pc:spChg>
        <pc:spChg chg="mod">
          <ac:chgData name="Joan Pettit" userId="6a4014b8-ef91-4657-9c99-aa0631bc0714" providerId="ADAL" clId="{17F52AB2-4D10-154B-979F-EA868377254B}" dt="2021-01-25T21:47:18.359" v="26" actId="20577"/>
          <ac:spMkLst>
            <pc:docMk/>
            <pc:sldMk cId="0" sldId="256"/>
            <ac:spMk id="2058" creationId="{5F12EABD-9B99-40F3-8DD3-BF7D1CFFDA60}"/>
          </ac:spMkLst>
        </pc:spChg>
      </pc:sldChg>
    </pc:docChg>
  </pc:docChgLst>
  <pc:docChgLst>
    <pc:chgData name="Joan Pettit" userId="6a4014b8-ef91-4657-9c99-aa0631bc0714" providerId="ADAL" clId="{9DA44F34-D31B-4014-8ACB-B9696B252D2B}"/>
    <pc:docChg chg="undo custSel modSld">
      <pc:chgData name="Joan Pettit" userId="6a4014b8-ef91-4657-9c99-aa0631bc0714" providerId="ADAL" clId="{9DA44F34-D31B-4014-8ACB-B9696B252D2B}" dt="2021-01-14T03:12:34.990" v="680" actId="20577"/>
      <pc:docMkLst>
        <pc:docMk/>
      </pc:docMkLst>
      <pc:sldChg chg="addSp delSp modSp">
        <pc:chgData name="Joan Pettit" userId="6a4014b8-ef91-4657-9c99-aa0631bc0714" providerId="ADAL" clId="{9DA44F34-D31B-4014-8ACB-B9696B252D2B}" dt="2021-01-14T03:12:34.990" v="680" actId="20577"/>
        <pc:sldMkLst>
          <pc:docMk/>
          <pc:sldMk cId="0" sldId="256"/>
        </pc:sldMkLst>
        <pc:spChg chg="mod">
          <ac:chgData name="Joan Pettit" userId="6a4014b8-ef91-4657-9c99-aa0631bc0714" providerId="ADAL" clId="{9DA44F34-D31B-4014-8ACB-B9696B252D2B}" dt="2021-01-14T02:52:27.045" v="215" actId="1076"/>
          <ac:spMkLst>
            <pc:docMk/>
            <pc:sldMk cId="0" sldId="256"/>
            <ac:spMk id="2" creationId="{7354BA22-188A-4D72-B762-743E34CCE7F7}"/>
          </ac:spMkLst>
        </pc:spChg>
        <pc:spChg chg="mod">
          <ac:chgData name="Joan Pettit" userId="6a4014b8-ef91-4657-9c99-aa0631bc0714" providerId="ADAL" clId="{9DA44F34-D31B-4014-8ACB-B9696B252D2B}" dt="2021-01-14T02:57:16.925" v="237" actId="14100"/>
          <ac:spMkLst>
            <pc:docMk/>
            <pc:sldMk cId="0" sldId="256"/>
            <ac:spMk id="2052" creationId="{CE58F1DF-010D-464C-AE7B-F7FE5735F5D1}"/>
          </ac:spMkLst>
        </pc:spChg>
        <pc:spChg chg="del">
          <ac:chgData name="Joan Pettit" userId="6a4014b8-ef91-4657-9c99-aa0631bc0714" providerId="ADAL" clId="{9DA44F34-D31B-4014-8ACB-B9696B252D2B}" dt="2021-01-14T02:49:39.982" v="206" actId="478"/>
          <ac:spMkLst>
            <pc:docMk/>
            <pc:sldMk cId="0" sldId="256"/>
            <ac:spMk id="2053" creationId="{8993EFB9-26DB-4A72-846D-0962464FF434}"/>
          </ac:spMkLst>
        </pc:spChg>
        <pc:spChg chg="mod">
          <ac:chgData name="Joan Pettit" userId="6a4014b8-ef91-4657-9c99-aa0631bc0714" providerId="ADAL" clId="{9DA44F34-D31B-4014-8ACB-B9696B252D2B}" dt="2021-01-14T02:48:21.565" v="198" actId="14100"/>
          <ac:spMkLst>
            <pc:docMk/>
            <pc:sldMk cId="0" sldId="256"/>
            <ac:spMk id="2054" creationId="{A879C7DE-D58B-46E3-B99C-76C1CC66A310}"/>
          </ac:spMkLst>
        </pc:spChg>
        <pc:spChg chg="del">
          <ac:chgData name="Joan Pettit" userId="6a4014b8-ef91-4657-9c99-aa0631bc0714" providerId="ADAL" clId="{9DA44F34-D31B-4014-8ACB-B9696B252D2B}" dt="2021-01-14T02:49:35.520" v="205" actId="478"/>
          <ac:spMkLst>
            <pc:docMk/>
            <pc:sldMk cId="0" sldId="256"/>
            <ac:spMk id="2056" creationId="{615DCEB0-8E1A-41D2-B616-1E4680C55E71}"/>
          </ac:spMkLst>
        </pc:spChg>
        <pc:spChg chg="mod">
          <ac:chgData name="Joan Pettit" userId="6a4014b8-ef91-4657-9c99-aa0631bc0714" providerId="ADAL" clId="{9DA44F34-D31B-4014-8ACB-B9696B252D2B}" dt="2021-01-14T02:49:48.100" v="207" actId="1076"/>
          <ac:spMkLst>
            <pc:docMk/>
            <pc:sldMk cId="0" sldId="256"/>
            <ac:spMk id="2057" creationId="{5D95361B-A260-4051-9B60-F543A980921A}"/>
          </ac:spMkLst>
        </pc:spChg>
        <pc:spChg chg="mod">
          <ac:chgData name="Joan Pettit" userId="6a4014b8-ef91-4657-9c99-aa0631bc0714" providerId="ADAL" clId="{9DA44F34-D31B-4014-8ACB-B9696B252D2B}" dt="2021-01-14T02:49:52.420" v="208" actId="1076"/>
          <ac:spMkLst>
            <pc:docMk/>
            <pc:sldMk cId="0" sldId="256"/>
            <ac:spMk id="2062" creationId="{7CB5332C-D06A-4C68-984E-C29A4D9FBA00}"/>
          </ac:spMkLst>
        </pc:spChg>
        <pc:spChg chg="mod">
          <ac:chgData name="Joan Pettit" userId="6a4014b8-ef91-4657-9c99-aa0631bc0714" providerId="ADAL" clId="{9DA44F34-D31B-4014-8ACB-B9696B252D2B}" dt="2021-01-14T02:55:32.126" v="226" actId="1076"/>
          <ac:spMkLst>
            <pc:docMk/>
            <pc:sldMk cId="0" sldId="256"/>
            <ac:spMk id="2068" creationId="{7F4F0430-B451-4607-94AE-64A4D2928714}"/>
          </ac:spMkLst>
        </pc:spChg>
        <pc:spChg chg="mod">
          <ac:chgData name="Joan Pettit" userId="6a4014b8-ef91-4657-9c99-aa0631bc0714" providerId="ADAL" clId="{9DA44F34-D31B-4014-8ACB-B9696B252D2B}" dt="2021-01-14T02:49:12.407" v="202" actId="1076"/>
          <ac:spMkLst>
            <pc:docMk/>
            <pc:sldMk cId="0" sldId="256"/>
            <ac:spMk id="2069" creationId="{6D253B6D-054B-4DB6-9BFC-94249DF6E7CD}"/>
          </ac:spMkLst>
        </pc:spChg>
        <pc:spChg chg="mod">
          <ac:chgData name="Joan Pettit" userId="6a4014b8-ef91-4657-9c99-aa0631bc0714" providerId="ADAL" clId="{9DA44F34-D31B-4014-8ACB-B9696B252D2B}" dt="2021-01-14T02:56:42.104" v="233" actId="1076"/>
          <ac:spMkLst>
            <pc:docMk/>
            <pc:sldMk cId="0" sldId="256"/>
            <ac:spMk id="2071" creationId="{DA8906F0-2625-4648-ACEF-CBF70608FE17}"/>
          </ac:spMkLst>
        </pc:spChg>
        <pc:spChg chg="mod">
          <ac:chgData name="Joan Pettit" userId="6a4014b8-ef91-4657-9c99-aa0631bc0714" providerId="ADAL" clId="{9DA44F34-D31B-4014-8ACB-B9696B252D2B}" dt="2021-01-14T02:56:58.035" v="235" actId="1076"/>
          <ac:spMkLst>
            <pc:docMk/>
            <pc:sldMk cId="0" sldId="256"/>
            <ac:spMk id="2072" creationId="{B5FD0C7D-5518-455B-AA24-1DF647C6AE19}"/>
          </ac:spMkLst>
        </pc:spChg>
        <pc:spChg chg="mod">
          <ac:chgData name="Joan Pettit" userId="6a4014b8-ef91-4657-9c99-aa0631bc0714" providerId="ADAL" clId="{9DA44F34-D31B-4014-8ACB-B9696B252D2B}" dt="2021-01-14T03:12:34.990" v="680" actId="20577"/>
          <ac:spMkLst>
            <pc:docMk/>
            <pc:sldMk cId="0" sldId="256"/>
            <ac:spMk id="2075" creationId="{E9AD80AF-8007-41F0-9753-84A1B77742A5}"/>
          </ac:spMkLst>
        </pc:spChg>
        <pc:spChg chg="mod">
          <ac:chgData name="Joan Pettit" userId="6a4014b8-ef91-4657-9c99-aa0631bc0714" providerId="ADAL" clId="{9DA44F34-D31B-4014-8ACB-B9696B252D2B}" dt="2021-01-14T03:04:26.210" v="618" actId="20577"/>
          <ac:spMkLst>
            <pc:docMk/>
            <pc:sldMk cId="0" sldId="256"/>
            <ac:spMk id="2076" creationId="{8AC2C8FF-9F75-4A91-B05D-59FDC33E60F0}"/>
          </ac:spMkLst>
        </pc:spChg>
        <pc:spChg chg="mod">
          <ac:chgData name="Joan Pettit" userId="6a4014b8-ef91-4657-9c99-aa0631bc0714" providerId="ADAL" clId="{9DA44F34-D31B-4014-8ACB-B9696B252D2B}" dt="2021-01-14T02:49:24.592" v="204" actId="1076"/>
          <ac:spMkLst>
            <pc:docMk/>
            <pc:sldMk cId="0" sldId="256"/>
            <ac:spMk id="2077" creationId="{780C8589-C775-489D-AD9D-955D9EE5CAB1}"/>
          </ac:spMkLst>
        </pc:spChg>
        <pc:spChg chg="mod">
          <ac:chgData name="Joan Pettit" userId="6a4014b8-ef91-4657-9c99-aa0631bc0714" providerId="ADAL" clId="{9DA44F34-D31B-4014-8ACB-B9696B252D2B}" dt="2021-01-14T02:56:18.812" v="231" actId="1076"/>
          <ac:spMkLst>
            <pc:docMk/>
            <pc:sldMk cId="0" sldId="256"/>
            <ac:spMk id="2080" creationId="{74385646-DDBA-42E4-8EBF-B48CF9FCEA92}"/>
          </ac:spMkLst>
        </pc:spChg>
        <pc:spChg chg="mod">
          <ac:chgData name="Joan Pettit" userId="6a4014b8-ef91-4657-9c99-aa0631bc0714" providerId="ADAL" clId="{9DA44F34-D31B-4014-8ACB-B9696B252D2B}" dt="2021-01-14T02:55:59.034" v="229" actId="1076"/>
          <ac:spMkLst>
            <pc:docMk/>
            <pc:sldMk cId="0" sldId="256"/>
            <ac:spMk id="2081" creationId="{A04891CE-CD86-456E-B6F3-FE802042C74C}"/>
          </ac:spMkLst>
        </pc:spChg>
        <pc:cxnChg chg="add mod">
          <ac:chgData name="Joan Pettit" userId="6a4014b8-ef91-4657-9c99-aa0631bc0714" providerId="ADAL" clId="{9DA44F34-D31B-4014-8ACB-B9696B252D2B}" dt="2021-01-14T02:50:50.861" v="212" actId="11529"/>
          <ac:cxnSpMkLst>
            <pc:docMk/>
            <pc:sldMk cId="0" sldId="256"/>
            <ac:cxnSpMk id="4" creationId="{0B7589D8-AFBF-4EC1-8941-2108498C476C}"/>
          </ac:cxnSpMkLst>
        </pc:cxnChg>
        <pc:cxnChg chg="add mod">
          <ac:chgData name="Joan Pettit" userId="6a4014b8-ef91-4657-9c99-aa0631bc0714" providerId="ADAL" clId="{9DA44F34-D31B-4014-8ACB-B9696B252D2B}" dt="2021-01-14T02:57:34.983" v="238" actId="14100"/>
          <ac:cxnSpMkLst>
            <pc:docMk/>
            <pc:sldMk cId="0" sldId="256"/>
            <ac:cxnSpMk id="6" creationId="{22F643D6-80C0-485B-9182-DC4B094FA545}"/>
          </ac:cxnSpMkLst>
        </pc:cxnChg>
        <pc:cxnChg chg="add mod">
          <ac:chgData name="Joan Pettit" userId="6a4014b8-ef91-4657-9c99-aa0631bc0714" providerId="ADAL" clId="{9DA44F34-D31B-4014-8ACB-B9696B252D2B}" dt="2021-01-14T02:55:47.592" v="227" actId="11529"/>
          <ac:cxnSpMkLst>
            <pc:docMk/>
            <pc:sldMk cId="0" sldId="256"/>
            <ac:cxnSpMk id="8" creationId="{25CAED7D-8419-4B9E-B07D-EE4D56D2FDE9}"/>
          </ac:cxnSpMkLst>
        </pc:cxnChg>
        <pc:cxnChg chg="add mod">
          <ac:chgData name="Joan Pettit" userId="6a4014b8-ef91-4657-9c99-aa0631bc0714" providerId="ADAL" clId="{9DA44F34-D31B-4014-8ACB-B9696B252D2B}" dt="2021-01-14T02:56:13.212" v="230" actId="11529"/>
          <ac:cxnSpMkLst>
            <pc:docMk/>
            <pc:sldMk cId="0" sldId="256"/>
            <ac:cxnSpMk id="10" creationId="{7A8FCCF0-B479-49F6-9A88-C53BA768436F}"/>
          </ac:cxnSpMkLst>
        </pc:cxnChg>
        <pc:cxnChg chg="del">
          <ac:chgData name="Joan Pettit" userId="6a4014b8-ef91-4657-9c99-aa0631bc0714" providerId="ADAL" clId="{9DA44F34-D31B-4014-8ACB-B9696B252D2B}" dt="2021-01-14T02:48:49.386" v="199" actId="478"/>
          <ac:cxnSpMkLst>
            <pc:docMk/>
            <pc:sldMk cId="0" sldId="256"/>
            <ac:cxnSpMk id="2078" creationId="{0A4BA7BF-0165-46BD-A03D-993A4D3F23E9}"/>
          </ac:cxnSpMkLst>
        </pc:cxnChg>
        <pc:cxnChg chg="del">
          <ac:chgData name="Joan Pettit" userId="6a4014b8-ef91-4657-9c99-aa0631bc0714" providerId="ADAL" clId="{9DA44F34-D31B-4014-8ACB-B9696B252D2B}" dt="2021-01-14T02:48:56.352" v="200" actId="478"/>
          <ac:cxnSpMkLst>
            <pc:docMk/>
            <pc:sldMk cId="0" sldId="256"/>
            <ac:cxnSpMk id="2079" creationId="{8838979A-E00B-4FFA-9C60-1CCEB212E46B}"/>
          </ac:cxnSpMkLst>
        </pc:cxnChg>
      </pc:sldChg>
    </pc:docChg>
  </pc:docChgLst>
  <pc:docChgLst>
    <pc:chgData name="Joan Pettit" userId="6a4014b8-ef91-4657-9c99-aa0631bc0714" providerId="ADAL" clId="{89398722-6959-48E0-848F-E97200571DBD}"/>
    <pc:docChg chg="modSld">
      <pc:chgData name="Joan Pettit" userId="6a4014b8-ef91-4657-9c99-aa0631bc0714" providerId="ADAL" clId="{89398722-6959-48E0-848F-E97200571DBD}" dt="2021-02-10T22:35:15.324" v="418" actId="20577"/>
      <pc:docMkLst>
        <pc:docMk/>
      </pc:docMkLst>
      <pc:sldChg chg="addSp delSp modSp mod">
        <pc:chgData name="Joan Pettit" userId="6a4014b8-ef91-4657-9c99-aa0631bc0714" providerId="ADAL" clId="{89398722-6959-48E0-848F-E97200571DBD}" dt="2021-02-10T22:35:15.324" v="418" actId="20577"/>
        <pc:sldMkLst>
          <pc:docMk/>
          <pc:sldMk cId="0" sldId="256"/>
        </pc:sldMkLst>
        <pc:spChg chg="mod">
          <ac:chgData name="Joan Pettit" userId="6a4014b8-ef91-4657-9c99-aa0631bc0714" providerId="ADAL" clId="{89398722-6959-48E0-848F-E97200571DBD}" dt="2021-02-02T21:09:57.924" v="370" actId="1076"/>
          <ac:spMkLst>
            <pc:docMk/>
            <pc:sldMk cId="0" sldId="256"/>
            <ac:spMk id="2" creationId="{7354BA22-188A-4D72-B762-743E34CCE7F7}"/>
          </ac:spMkLst>
        </pc:spChg>
        <pc:spChg chg="add mod">
          <ac:chgData name="Joan Pettit" userId="6a4014b8-ef91-4657-9c99-aa0631bc0714" providerId="ADAL" clId="{89398722-6959-48E0-848F-E97200571DBD}" dt="2021-02-01T21:35:27.909" v="204" actId="14100"/>
          <ac:spMkLst>
            <pc:docMk/>
            <pc:sldMk cId="0" sldId="256"/>
            <ac:spMk id="3" creationId="{811DC77A-78E0-4747-883B-80560D7B2A3D}"/>
          </ac:spMkLst>
        </pc:spChg>
        <pc:spChg chg="mod">
          <ac:chgData name="Joan Pettit" userId="6a4014b8-ef91-4657-9c99-aa0631bc0714" providerId="ADAL" clId="{89398722-6959-48E0-848F-E97200571DBD}" dt="2021-02-01T21:33:08.317" v="119" actId="20577"/>
          <ac:spMkLst>
            <pc:docMk/>
            <pc:sldMk cId="0" sldId="256"/>
            <ac:spMk id="70" creationId="{529FE9DC-AC7A-41E9-A6BF-E11A04DE7476}"/>
          </ac:spMkLst>
        </pc:spChg>
        <pc:spChg chg="mod">
          <ac:chgData name="Joan Pettit" userId="6a4014b8-ef91-4657-9c99-aa0631bc0714" providerId="ADAL" clId="{89398722-6959-48E0-848F-E97200571DBD}" dt="2021-02-02T21:08:02.929" v="357" actId="1076"/>
          <ac:spMkLst>
            <pc:docMk/>
            <pc:sldMk cId="0" sldId="256"/>
            <ac:spMk id="2050" creationId="{50B9D190-2CF9-483C-A72A-1963E9B36D5F}"/>
          </ac:spMkLst>
        </pc:spChg>
        <pc:spChg chg="del">
          <ac:chgData name="Joan Pettit" userId="6a4014b8-ef91-4657-9c99-aa0631bc0714" providerId="ADAL" clId="{89398722-6959-48E0-848F-E97200571DBD}" dt="2021-02-02T21:05:24.582" v="345" actId="478"/>
          <ac:spMkLst>
            <pc:docMk/>
            <pc:sldMk cId="0" sldId="256"/>
            <ac:spMk id="2052" creationId="{CE58F1DF-010D-464C-AE7B-F7FE5735F5D1}"/>
          </ac:spMkLst>
        </pc:spChg>
        <pc:spChg chg="mod">
          <ac:chgData name="Joan Pettit" userId="6a4014b8-ef91-4657-9c99-aa0631bc0714" providerId="ADAL" clId="{89398722-6959-48E0-848F-E97200571DBD}" dt="2021-02-05T02:24:26.558" v="388" actId="20577"/>
          <ac:spMkLst>
            <pc:docMk/>
            <pc:sldMk cId="0" sldId="256"/>
            <ac:spMk id="2054" creationId="{A879C7DE-D58B-46E3-B99C-76C1CC66A310}"/>
          </ac:spMkLst>
        </pc:spChg>
        <pc:spChg chg="mod">
          <ac:chgData name="Joan Pettit" userId="6a4014b8-ef91-4657-9c99-aa0631bc0714" providerId="ADAL" clId="{89398722-6959-48E0-848F-E97200571DBD}" dt="2021-02-02T21:08:17.771" v="360" actId="1076"/>
          <ac:spMkLst>
            <pc:docMk/>
            <pc:sldMk cId="0" sldId="256"/>
            <ac:spMk id="2055" creationId="{6253C82B-B298-4752-BE6F-39FE250B4823}"/>
          </ac:spMkLst>
        </pc:spChg>
        <pc:spChg chg="mod">
          <ac:chgData name="Joan Pettit" userId="6a4014b8-ef91-4657-9c99-aa0631bc0714" providerId="ADAL" clId="{89398722-6959-48E0-848F-E97200571DBD}" dt="2021-02-02T21:01:46.686" v="314" actId="1076"/>
          <ac:spMkLst>
            <pc:docMk/>
            <pc:sldMk cId="0" sldId="256"/>
            <ac:spMk id="2057" creationId="{5D95361B-A260-4051-9B60-F543A980921A}"/>
          </ac:spMkLst>
        </pc:spChg>
        <pc:spChg chg="mod">
          <ac:chgData name="Joan Pettit" userId="6a4014b8-ef91-4657-9c99-aa0631bc0714" providerId="ADAL" clId="{89398722-6959-48E0-848F-E97200571DBD}" dt="2021-02-02T21:04:44.845" v="341" actId="1076"/>
          <ac:spMkLst>
            <pc:docMk/>
            <pc:sldMk cId="0" sldId="256"/>
            <ac:spMk id="2058" creationId="{5F12EABD-9B99-40F3-8DD3-BF7D1CFFDA60}"/>
          </ac:spMkLst>
        </pc:spChg>
        <pc:spChg chg="del">
          <ac:chgData name="Joan Pettit" userId="6a4014b8-ef91-4657-9c99-aa0631bc0714" providerId="ADAL" clId="{89398722-6959-48E0-848F-E97200571DBD}" dt="2021-02-02T21:04:39.256" v="340" actId="478"/>
          <ac:spMkLst>
            <pc:docMk/>
            <pc:sldMk cId="0" sldId="256"/>
            <ac:spMk id="2059" creationId="{E4A310CD-9F12-4835-9173-06628F58457F}"/>
          </ac:spMkLst>
        </pc:spChg>
        <pc:spChg chg="mod">
          <ac:chgData name="Joan Pettit" userId="6a4014b8-ef91-4657-9c99-aa0631bc0714" providerId="ADAL" clId="{89398722-6959-48E0-848F-E97200571DBD}" dt="2021-02-02T21:04:36.676" v="339" actId="1076"/>
          <ac:spMkLst>
            <pc:docMk/>
            <pc:sldMk cId="0" sldId="256"/>
            <ac:spMk id="2060" creationId="{BCCD9C11-5D3D-4585-B159-1681191FE78F}"/>
          </ac:spMkLst>
        </pc:spChg>
        <pc:spChg chg="mod">
          <ac:chgData name="Joan Pettit" userId="6a4014b8-ef91-4657-9c99-aa0631bc0714" providerId="ADAL" clId="{89398722-6959-48E0-848F-E97200571DBD}" dt="2021-02-02T21:03:39.476" v="332" actId="1076"/>
          <ac:spMkLst>
            <pc:docMk/>
            <pc:sldMk cId="0" sldId="256"/>
            <ac:spMk id="2061" creationId="{50BEA581-CC17-43EF-B677-90A464225604}"/>
          </ac:spMkLst>
        </pc:spChg>
        <pc:spChg chg="mod">
          <ac:chgData name="Joan Pettit" userId="6a4014b8-ef91-4657-9c99-aa0631bc0714" providerId="ADAL" clId="{89398722-6959-48E0-848F-E97200571DBD}" dt="2021-02-02T21:01:55.567" v="315" actId="1076"/>
          <ac:spMkLst>
            <pc:docMk/>
            <pc:sldMk cId="0" sldId="256"/>
            <ac:spMk id="2062" creationId="{7CB5332C-D06A-4C68-984E-C29A4D9FBA00}"/>
          </ac:spMkLst>
        </pc:spChg>
        <pc:spChg chg="mod">
          <ac:chgData name="Joan Pettit" userId="6a4014b8-ef91-4657-9c99-aa0631bc0714" providerId="ADAL" clId="{89398722-6959-48E0-848F-E97200571DBD}" dt="2021-02-02T21:04:10.030" v="336" actId="122"/>
          <ac:spMkLst>
            <pc:docMk/>
            <pc:sldMk cId="0" sldId="256"/>
            <ac:spMk id="2063" creationId="{69E2B72B-F17F-4EFC-9B84-077330DF313C}"/>
          </ac:spMkLst>
        </pc:spChg>
        <pc:spChg chg="del">
          <ac:chgData name="Joan Pettit" userId="6a4014b8-ef91-4657-9c99-aa0631bc0714" providerId="ADAL" clId="{89398722-6959-48E0-848F-E97200571DBD}" dt="2021-02-02T21:04:25.679" v="338" actId="478"/>
          <ac:spMkLst>
            <pc:docMk/>
            <pc:sldMk cId="0" sldId="256"/>
            <ac:spMk id="2065" creationId="{ED7BA232-0AF2-4C11-9C74-D903CE0BABD0}"/>
          </ac:spMkLst>
        </pc:spChg>
        <pc:spChg chg="mod">
          <ac:chgData name="Joan Pettit" userId="6a4014b8-ef91-4657-9c99-aa0631bc0714" providerId="ADAL" clId="{89398722-6959-48E0-848F-E97200571DBD}" dt="2021-02-02T21:05:17.961" v="344" actId="1076"/>
          <ac:spMkLst>
            <pc:docMk/>
            <pc:sldMk cId="0" sldId="256"/>
            <ac:spMk id="2066" creationId="{FBB85254-6ADD-4434-9538-6D9FE2E4E173}"/>
          </ac:spMkLst>
        </pc:spChg>
        <pc:spChg chg="mod">
          <ac:chgData name="Joan Pettit" userId="6a4014b8-ef91-4657-9c99-aa0631bc0714" providerId="ADAL" clId="{89398722-6959-48E0-848F-E97200571DBD}" dt="2021-02-02T21:03:35.387" v="331" actId="1076"/>
          <ac:spMkLst>
            <pc:docMk/>
            <pc:sldMk cId="0" sldId="256"/>
            <ac:spMk id="2067" creationId="{AA048F03-233A-403F-9272-B2A590828007}"/>
          </ac:spMkLst>
        </pc:spChg>
        <pc:spChg chg="mod">
          <ac:chgData name="Joan Pettit" userId="6a4014b8-ef91-4657-9c99-aa0631bc0714" providerId="ADAL" clId="{89398722-6959-48E0-848F-E97200571DBD}" dt="2021-02-02T21:09:52.697" v="369" actId="1076"/>
          <ac:spMkLst>
            <pc:docMk/>
            <pc:sldMk cId="0" sldId="256"/>
            <ac:spMk id="2068" creationId="{7F4F0430-B451-4607-94AE-64A4D2928714}"/>
          </ac:spMkLst>
        </pc:spChg>
        <pc:spChg chg="mod">
          <ac:chgData name="Joan Pettit" userId="6a4014b8-ef91-4657-9c99-aa0631bc0714" providerId="ADAL" clId="{89398722-6959-48E0-848F-E97200571DBD}" dt="2021-02-02T21:02:00.007" v="316" actId="1076"/>
          <ac:spMkLst>
            <pc:docMk/>
            <pc:sldMk cId="0" sldId="256"/>
            <ac:spMk id="2069" creationId="{6D253B6D-054B-4DB6-9BFC-94249DF6E7CD}"/>
          </ac:spMkLst>
        </pc:spChg>
        <pc:spChg chg="del">
          <ac:chgData name="Joan Pettit" userId="6a4014b8-ef91-4657-9c99-aa0631bc0714" providerId="ADAL" clId="{89398722-6959-48E0-848F-E97200571DBD}" dt="2021-02-02T21:05:27.653" v="346" actId="478"/>
          <ac:spMkLst>
            <pc:docMk/>
            <pc:sldMk cId="0" sldId="256"/>
            <ac:spMk id="2071" creationId="{DA8906F0-2625-4648-ACEF-CBF70608FE17}"/>
          </ac:spMkLst>
        </pc:spChg>
        <pc:spChg chg="mod">
          <ac:chgData name="Joan Pettit" userId="6a4014b8-ef91-4657-9c99-aa0631bc0714" providerId="ADAL" clId="{89398722-6959-48E0-848F-E97200571DBD}" dt="2021-02-02T21:10:08.292" v="372" actId="1076"/>
          <ac:spMkLst>
            <pc:docMk/>
            <pc:sldMk cId="0" sldId="256"/>
            <ac:spMk id="2072" creationId="{B5FD0C7D-5518-455B-AA24-1DF647C6AE19}"/>
          </ac:spMkLst>
        </pc:spChg>
        <pc:spChg chg="mod">
          <ac:chgData name="Joan Pettit" userId="6a4014b8-ef91-4657-9c99-aa0631bc0714" providerId="ADAL" clId="{89398722-6959-48E0-848F-E97200571DBD}" dt="2021-02-10T22:35:06.574" v="415" actId="6549"/>
          <ac:spMkLst>
            <pc:docMk/>
            <pc:sldMk cId="0" sldId="256"/>
            <ac:spMk id="2074" creationId="{326A2704-ADF2-439F-AED4-A4C362966A9C}"/>
          </ac:spMkLst>
        </pc:spChg>
        <pc:spChg chg="mod">
          <ac:chgData name="Joan Pettit" userId="6a4014b8-ef91-4657-9c99-aa0631bc0714" providerId="ADAL" clId="{89398722-6959-48E0-848F-E97200571DBD}" dt="2021-02-02T17:41:45.992" v="240" actId="255"/>
          <ac:spMkLst>
            <pc:docMk/>
            <pc:sldMk cId="0" sldId="256"/>
            <ac:spMk id="2075" creationId="{E9AD80AF-8007-41F0-9753-84A1B77742A5}"/>
          </ac:spMkLst>
        </pc:spChg>
        <pc:spChg chg="mod">
          <ac:chgData name="Joan Pettit" userId="6a4014b8-ef91-4657-9c99-aa0631bc0714" providerId="ADAL" clId="{89398722-6959-48E0-848F-E97200571DBD}" dt="2021-02-10T22:35:15.324" v="418" actId="20577"/>
          <ac:spMkLst>
            <pc:docMk/>
            <pc:sldMk cId="0" sldId="256"/>
            <ac:spMk id="2076" creationId="{8AC2C8FF-9F75-4A91-B05D-59FDC33E60F0}"/>
          </ac:spMkLst>
        </pc:spChg>
        <pc:spChg chg="mod">
          <ac:chgData name="Joan Pettit" userId="6a4014b8-ef91-4657-9c99-aa0631bc0714" providerId="ADAL" clId="{89398722-6959-48E0-848F-E97200571DBD}" dt="2021-02-02T21:09:39.544" v="366" actId="1076"/>
          <ac:spMkLst>
            <pc:docMk/>
            <pc:sldMk cId="0" sldId="256"/>
            <ac:spMk id="2077" creationId="{780C8589-C775-489D-AD9D-955D9EE5CAB1}"/>
          </ac:spMkLst>
        </pc:spChg>
        <pc:spChg chg="mod">
          <ac:chgData name="Joan Pettit" userId="6a4014b8-ef91-4657-9c99-aa0631bc0714" providerId="ADAL" clId="{89398722-6959-48E0-848F-E97200571DBD}" dt="2021-02-02T21:11:20.382" v="379" actId="1076"/>
          <ac:spMkLst>
            <pc:docMk/>
            <pc:sldMk cId="0" sldId="256"/>
            <ac:spMk id="2080" creationId="{74385646-DDBA-42E4-8EBF-B48CF9FCEA92}"/>
          </ac:spMkLst>
        </pc:spChg>
        <pc:spChg chg="mod">
          <ac:chgData name="Joan Pettit" userId="6a4014b8-ef91-4657-9c99-aa0631bc0714" providerId="ADAL" clId="{89398722-6959-48E0-848F-E97200571DBD}" dt="2021-02-02T21:11:04.812" v="377" actId="1076"/>
          <ac:spMkLst>
            <pc:docMk/>
            <pc:sldMk cId="0" sldId="256"/>
            <ac:spMk id="2081" creationId="{A04891CE-CD86-456E-B6F3-FE802042C74C}"/>
          </ac:spMkLst>
        </pc:spChg>
        <pc:picChg chg="mod">
          <ac:chgData name="Joan Pettit" userId="6a4014b8-ef91-4657-9c99-aa0631bc0714" providerId="ADAL" clId="{89398722-6959-48E0-848F-E97200571DBD}" dt="2021-02-02T21:03:56.726" v="334" actId="1076"/>
          <ac:picMkLst>
            <pc:docMk/>
            <pc:sldMk cId="0" sldId="256"/>
            <ac:picMk id="2064" creationId="{FDEB2013-4008-4994-8BCC-5993B2B0BFAB}"/>
          </ac:picMkLst>
        </pc:picChg>
        <pc:picChg chg="mod">
          <ac:chgData name="Joan Pettit" userId="6a4014b8-ef91-4657-9c99-aa0631bc0714" providerId="ADAL" clId="{89398722-6959-48E0-848F-E97200571DBD}" dt="2021-02-02T21:02:03.847" v="317" actId="1076"/>
          <ac:picMkLst>
            <pc:docMk/>
            <pc:sldMk cId="0" sldId="256"/>
            <ac:picMk id="2070" creationId="{D45EDDE7-3901-4537-BF27-7D864F7267A7}"/>
          </ac:picMkLst>
        </pc:picChg>
        <pc:cxnChg chg="del mod">
          <ac:chgData name="Joan Pettit" userId="6a4014b8-ef91-4657-9c99-aa0631bc0714" providerId="ADAL" clId="{89398722-6959-48E0-848F-E97200571DBD}" dt="2021-02-02T21:09:42.517" v="367" actId="478"/>
          <ac:cxnSpMkLst>
            <pc:docMk/>
            <pc:sldMk cId="0" sldId="256"/>
            <ac:cxnSpMk id="4" creationId="{0B7589D8-AFBF-4EC1-8941-2108498C476C}"/>
          </ac:cxnSpMkLst>
        </pc:cxnChg>
        <pc:cxnChg chg="del mod">
          <ac:chgData name="Joan Pettit" userId="6a4014b8-ef91-4657-9c99-aa0631bc0714" providerId="ADAL" clId="{89398722-6959-48E0-848F-E97200571DBD}" dt="2021-02-02T21:09:45.943" v="368" actId="478"/>
          <ac:cxnSpMkLst>
            <pc:docMk/>
            <pc:sldMk cId="0" sldId="256"/>
            <ac:cxnSpMk id="6" creationId="{22F643D6-80C0-485B-9182-DC4B094FA545}"/>
          </ac:cxnSpMkLst>
        </pc:cxnChg>
        <pc:cxnChg chg="del mod">
          <ac:chgData name="Joan Pettit" userId="6a4014b8-ef91-4657-9c99-aa0631bc0714" providerId="ADAL" clId="{89398722-6959-48E0-848F-E97200571DBD}" dt="2021-02-02T17:39:12.710" v="212" actId="478"/>
          <ac:cxnSpMkLst>
            <pc:docMk/>
            <pc:sldMk cId="0" sldId="256"/>
            <ac:cxnSpMk id="8" creationId="{25CAED7D-8419-4B9E-B07D-EE4D56D2FDE9}"/>
          </ac:cxnSpMkLst>
        </pc:cxnChg>
        <pc:cxnChg chg="add del mod">
          <ac:chgData name="Joan Pettit" userId="6a4014b8-ef91-4657-9c99-aa0631bc0714" providerId="ADAL" clId="{89398722-6959-48E0-848F-E97200571DBD}" dt="2021-02-02T21:09:32.522" v="365" actId="478"/>
          <ac:cxnSpMkLst>
            <pc:docMk/>
            <pc:sldMk cId="0" sldId="256"/>
            <ac:cxnSpMk id="8" creationId="{F77955F0-BBEB-4106-8125-3A4152040647}"/>
          </ac:cxnSpMkLst>
        </pc:cxnChg>
        <pc:cxnChg chg="add del mod">
          <ac:chgData name="Joan Pettit" userId="6a4014b8-ef91-4657-9c99-aa0631bc0714" providerId="ADAL" clId="{89398722-6959-48E0-848F-E97200571DBD}" dt="2021-02-02T21:09:26.809" v="364" actId="478"/>
          <ac:cxnSpMkLst>
            <pc:docMk/>
            <pc:sldMk cId="0" sldId="256"/>
            <ac:cxnSpMk id="9" creationId="{9B24FA9C-CDA8-4C4D-B613-31F436D891E6}"/>
          </ac:cxnSpMkLst>
        </pc:cxnChg>
        <pc:cxnChg chg="del mod">
          <ac:chgData name="Joan Pettit" userId="6a4014b8-ef91-4657-9c99-aa0631bc0714" providerId="ADAL" clId="{89398722-6959-48E0-848F-E97200571DBD}" dt="2021-02-02T21:02:26.762" v="321" actId="478"/>
          <ac:cxnSpMkLst>
            <pc:docMk/>
            <pc:sldMk cId="0" sldId="256"/>
            <ac:cxnSpMk id="10" creationId="{7A8FCCF0-B479-49F6-9A88-C53BA768436F}"/>
          </ac:cxnSpMkLst>
        </pc:cxnChg>
        <pc:cxnChg chg="add mod">
          <ac:chgData name="Joan Pettit" userId="6a4014b8-ef91-4657-9c99-aa0631bc0714" providerId="ADAL" clId="{89398722-6959-48E0-848F-E97200571DBD}" dt="2021-02-02T21:05:03.761" v="342" actId="11529"/>
          <ac:cxnSpMkLst>
            <pc:docMk/>
            <pc:sldMk cId="0" sldId="256"/>
            <ac:cxnSpMk id="12" creationId="{0C008292-24BE-49FC-9534-E9B85927F4E3}"/>
          </ac:cxnSpMkLst>
        </pc:cxnChg>
        <pc:cxnChg chg="add mod">
          <ac:chgData name="Joan Pettit" userId="6a4014b8-ef91-4657-9c99-aa0631bc0714" providerId="ADAL" clId="{89398722-6959-48E0-848F-E97200571DBD}" dt="2021-02-02T21:05:12.858" v="343" actId="11529"/>
          <ac:cxnSpMkLst>
            <pc:docMk/>
            <pc:sldMk cId="0" sldId="256"/>
            <ac:cxnSpMk id="14" creationId="{35B624F2-1573-47B0-ACF0-6E0AEC994C7A}"/>
          </ac:cxnSpMkLst>
        </pc:cxnChg>
        <pc:cxnChg chg="add mod">
          <ac:chgData name="Joan Pettit" userId="6a4014b8-ef91-4657-9c99-aa0631bc0714" providerId="ADAL" clId="{89398722-6959-48E0-848F-E97200571DBD}" dt="2021-02-02T21:10:14.693" v="373" actId="14100"/>
          <ac:cxnSpMkLst>
            <pc:docMk/>
            <pc:sldMk cId="0" sldId="256"/>
            <ac:cxnSpMk id="16" creationId="{16AE9C2C-F1FC-4A28-A3A9-13B102946853}"/>
          </ac:cxnSpMkLst>
        </pc:cxnChg>
        <pc:cxnChg chg="add mod">
          <ac:chgData name="Joan Pettit" userId="6a4014b8-ef91-4657-9c99-aa0631bc0714" providerId="ADAL" clId="{89398722-6959-48E0-848F-E97200571DBD}" dt="2021-02-02T21:08:02.929" v="357" actId="1076"/>
          <ac:cxnSpMkLst>
            <pc:docMk/>
            <pc:sldMk cId="0" sldId="256"/>
            <ac:cxnSpMk id="18" creationId="{D50D2EF3-AAE1-4B21-982C-D1CC041EBFCA}"/>
          </ac:cxnSpMkLst>
        </pc:cxnChg>
        <pc:cxnChg chg="add mod">
          <ac:chgData name="Joan Pettit" userId="6a4014b8-ef91-4657-9c99-aa0631bc0714" providerId="ADAL" clId="{89398722-6959-48E0-848F-E97200571DBD}" dt="2021-02-02T21:10:33.736" v="374" actId="11529"/>
          <ac:cxnSpMkLst>
            <pc:docMk/>
            <pc:sldMk cId="0" sldId="256"/>
            <ac:cxnSpMk id="23" creationId="{29FC3AE7-D1A6-4F18-A2EA-687CBFF55D8B}"/>
          </ac:cxnSpMkLst>
        </pc:cxnChg>
        <pc:cxnChg chg="add mod">
          <ac:chgData name="Joan Pettit" userId="6a4014b8-ef91-4657-9c99-aa0631bc0714" providerId="ADAL" clId="{89398722-6959-48E0-848F-E97200571DBD}" dt="2021-02-02T21:10:40.520" v="375" actId="11529"/>
          <ac:cxnSpMkLst>
            <pc:docMk/>
            <pc:sldMk cId="0" sldId="256"/>
            <ac:cxnSpMk id="25" creationId="{B727C05F-F439-4CD7-8024-B3296694FA4A}"/>
          </ac:cxnSpMkLst>
        </pc:cxnChg>
        <pc:cxnChg chg="add">
          <ac:chgData name="Joan Pettit" userId="6a4014b8-ef91-4657-9c99-aa0631bc0714" providerId="ADAL" clId="{89398722-6959-48E0-848F-E97200571DBD}" dt="2021-02-02T21:10:58.638" v="376" actId="11529"/>
          <ac:cxnSpMkLst>
            <pc:docMk/>
            <pc:sldMk cId="0" sldId="256"/>
            <ac:cxnSpMk id="27" creationId="{25787E44-5238-4BC9-A042-F5DC129B555A}"/>
          </ac:cxnSpMkLst>
        </pc:cxnChg>
        <pc:cxnChg chg="add mod">
          <ac:chgData name="Joan Pettit" userId="6a4014b8-ef91-4657-9c99-aa0631bc0714" providerId="ADAL" clId="{89398722-6959-48E0-848F-E97200571DBD}" dt="2021-02-02T21:11:15.774" v="378" actId="11529"/>
          <ac:cxnSpMkLst>
            <pc:docMk/>
            <pc:sldMk cId="0" sldId="256"/>
            <ac:cxnSpMk id="29" creationId="{5C8FB0C1-1E7B-4296-8B7C-72CA217DD734}"/>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759FEBF-D09C-4BD6-8595-6418E1A659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D739245-95B8-4FB0-A200-5A25C0354F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30D1B6-FD82-44F4-A315-DFF8A325D9EA}"/>
              </a:ext>
            </a:extLst>
          </p:cNvPr>
          <p:cNvSpPr>
            <a:spLocks noGrp="1" noChangeArrowheads="1"/>
          </p:cNvSpPr>
          <p:nvPr>
            <p:ph type="sldNum" sz="quarter" idx="12"/>
          </p:nvPr>
        </p:nvSpPr>
        <p:spPr>
          <a:ln/>
        </p:spPr>
        <p:txBody>
          <a:bodyPr/>
          <a:lstStyle>
            <a:lvl1pPr>
              <a:defRPr/>
            </a:lvl1pPr>
          </a:lstStyle>
          <a:p>
            <a:fld id="{CE2FF2BE-44D5-44C6-8E01-501ECCB27E84}" type="slidenum">
              <a:rPr lang="en-US" altLang="en-US"/>
              <a:pPr/>
              <a:t>‹#›</a:t>
            </a:fld>
            <a:endParaRPr lang="en-US" altLang="en-US"/>
          </a:p>
        </p:txBody>
      </p:sp>
    </p:spTree>
    <p:extLst>
      <p:ext uri="{BB962C8B-B14F-4D97-AF65-F5344CB8AC3E}">
        <p14:creationId xmlns:p14="http://schemas.microsoft.com/office/powerpoint/2010/main" val="354309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E1BBAE-8714-4399-A4F9-4C6A3C4D35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E42B2A-B3E0-49CB-BC75-D30AFBBC164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1EA6365-B47C-4482-A9DF-47873AA9A240}"/>
              </a:ext>
            </a:extLst>
          </p:cNvPr>
          <p:cNvSpPr>
            <a:spLocks noGrp="1" noChangeArrowheads="1"/>
          </p:cNvSpPr>
          <p:nvPr>
            <p:ph type="sldNum" sz="quarter" idx="12"/>
          </p:nvPr>
        </p:nvSpPr>
        <p:spPr>
          <a:ln/>
        </p:spPr>
        <p:txBody>
          <a:bodyPr/>
          <a:lstStyle>
            <a:lvl1pPr>
              <a:defRPr/>
            </a:lvl1pPr>
          </a:lstStyle>
          <a:p>
            <a:fld id="{1CB9E22D-61B1-4181-AEB8-A24FADD00509}" type="slidenum">
              <a:rPr lang="en-US" altLang="en-US"/>
              <a:pPr/>
              <a:t>‹#›</a:t>
            </a:fld>
            <a:endParaRPr lang="en-US" altLang="en-US"/>
          </a:p>
        </p:txBody>
      </p:sp>
    </p:spTree>
    <p:extLst>
      <p:ext uri="{BB962C8B-B14F-4D97-AF65-F5344CB8AC3E}">
        <p14:creationId xmlns:p14="http://schemas.microsoft.com/office/powerpoint/2010/main" val="413940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EBF50E-DD4E-4A13-A012-2414741CCD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C6A6831-4C54-46B7-9FE5-154652A9AA7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5A5A8BE-0B0D-4C82-83B8-600699E1DA26}"/>
              </a:ext>
            </a:extLst>
          </p:cNvPr>
          <p:cNvSpPr>
            <a:spLocks noGrp="1" noChangeArrowheads="1"/>
          </p:cNvSpPr>
          <p:nvPr>
            <p:ph type="sldNum" sz="quarter" idx="12"/>
          </p:nvPr>
        </p:nvSpPr>
        <p:spPr>
          <a:ln/>
        </p:spPr>
        <p:txBody>
          <a:bodyPr/>
          <a:lstStyle>
            <a:lvl1pPr>
              <a:defRPr/>
            </a:lvl1pPr>
          </a:lstStyle>
          <a:p>
            <a:fld id="{A7321DE0-2480-4F13-8CAB-350935F43FE8}" type="slidenum">
              <a:rPr lang="en-US" altLang="en-US"/>
              <a:pPr/>
              <a:t>‹#›</a:t>
            </a:fld>
            <a:endParaRPr lang="en-US" altLang="en-US"/>
          </a:p>
        </p:txBody>
      </p:sp>
    </p:spTree>
    <p:extLst>
      <p:ext uri="{BB962C8B-B14F-4D97-AF65-F5344CB8AC3E}">
        <p14:creationId xmlns:p14="http://schemas.microsoft.com/office/powerpoint/2010/main" val="367694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617DC5-6937-48B6-BFBE-7AD976CDC6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2D26A00-1F7D-425D-A5AA-813FE55E0C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A3F7D0F-783A-4AB7-BC56-CB624600B599}"/>
              </a:ext>
            </a:extLst>
          </p:cNvPr>
          <p:cNvSpPr>
            <a:spLocks noGrp="1" noChangeArrowheads="1"/>
          </p:cNvSpPr>
          <p:nvPr>
            <p:ph type="sldNum" sz="quarter" idx="12"/>
          </p:nvPr>
        </p:nvSpPr>
        <p:spPr>
          <a:ln/>
        </p:spPr>
        <p:txBody>
          <a:bodyPr/>
          <a:lstStyle>
            <a:lvl1pPr>
              <a:defRPr/>
            </a:lvl1pPr>
          </a:lstStyle>
          <a:p>
            <a:fld id="{B7C2F715-A1BE-432B-A53F-91EDF0D880F6}" type="slidenum">
              <a:rPr lang="en-US" altLang="en-US"/>
              <a:pPr/>
              <a:t>‹#›</a:t>
            </a:fld>
            <a:endParaRPr lang="en-US" altLang="en-US"/>
          </a:p>
        </p:txBody>
      </p:sp>
    </p:spTree>
    <p:extLst>
      <p:ext uri="{BB962C8B-B14F-4D97-AF65-F5344CB8AC3E}">
        <p14:creationId xmlns:p14="http://schemas.microsoft.com/office/powerpoint/2010/main" val="117392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52DAFF7-0E88-47E7-B15F-95BD23EA6D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4DE160D-73DB-4FFD-B014-AFBB7CC019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E377590-0EE7-4180-A23B-2F8B1E796421}"/>
              </a:ext>
            </a:extLst>
          </p:cNvPr>
          <p:cNvSpPr>
            <a:spLocks noGrp="1" noChangeArrowheads="1"/>
          </p:cNvSpPr>
          <p:nvPr>
            <p:ph type="sldNum" sz="quarter" idx="12"/>
          </p:nvPr>
        </p:nvSpPr>
        <p:spPr>
          <a:ln/>
        </p:spPr>
        <p:txBody>
          <a:bodyPr/>
          <a:lstStyle>
            <a:lvl1pPr>
              <a:defRPr/>
            </a:lvl1pPr>
          </a:lstStyle>
          <a:p>
            <a:fld id="{FA76465A-96ED-465C-8238-E6873E327CCC}" type="slidenum">
              <a:rPr lang="en-US" altLang="en-US"/>
              <a:pPr/>
              <a:t>‹#›</a:t>
            </a:fld>
            <a:endParaRPr lang="en-US" altLang="en-US"/>
          </a:p>
        </p:txBody>
      </p:sp>
    </p:spTree>
    <p:extLst>
      <p:ext uri="{BB962C8B-B14F-4D97-AF65-F5344CB8AC3E}">
        <p14:creationId xmlns:p14="http://schemas.microsoft.com/office/powerpoint/2010/main" val="134040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EF7408-635A-41C3-8B24-F63A4765D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FFAF37C-2532-4345-999D-9C7445D2BB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CE66CAC-7676-49E2-B3EA-B9FE5996DB03}"/>
              </a:ext>
            </a:extLst>
          </p:cNvPr>
          <p:cNvSpPr>
            <a:spLocks noGrp="1" noChangeArrowheads="1"/>
          </p:cNvSpPr>
          <p:nvPr>
            <p:ph type="sldNum" sz="quarter" idx="12"/>
          </p:nvPr>
        </p:nvSpPr>
        <p:spPr>
          <a:ln/>
        </p:spPr>
        <p:txBody>
          <a:bodyPr/>
          <a:lstStyle>
            <a:lvl1pPr>
              <a:defRPr/>
            </a:lvl1pPr>
          </a:lstStyle>
          <a:p>
            <a:fld id="{B73AFCC4-F889-45E9-A48A-E4BD788115F6}" type="slidenum">
              <a:rPr lang="en-US" altLang="en-US"/>
              <a:pPr/>
              <a:t>‹#›</a:t>
            </a:fld>
            <a:endParaRPr lang="en-US" altLang="en-US"/>
          </a:p>
        </p:txBody>
      </p:sp>
    </p:spTree>
    <p:extLst>
      <p:ext uri="{BB962C8B-B14F-4D97-AF65-F5344CB8AC3E}">
        <p14:creationId xmlns:p14="http://schemas.microsoft.com/office/powerpoint/2010/main" val="84310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81179A9-5FB8-4C8A-97A5-DC82FD7DC7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24FA6C8-EE09-4957-8302-0BB609A8E4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7B59A45-14C8-484C-9EF6-58F6C5383C35}"/>
              </a:ext>
            </a:extLst>
          </p:cNvPr>
          <p:cNvSpPr>
            <a:spLocks noGrp="1" noChangeArrowheads="1"/>
          </p:cNvSpPr>
          <p:nvPr>
            <p:ph type="sldNum" sz="quarter" idx="12"/>
          </p:nvPr>
        </p:nvSpPr>
        <p:spPr>
          <a:ln/>
        </p:spPr>
        <p:txBody>
          <a:bodyPr/>
          <a:lstStyle>
            <a:lvl1pPr>
              <a:defRPr/>
            </a:lvl1pPr>
          </a:lstStyle>
          <a:p>
            <a:fld id="{5325C431-9C11-43E4-B158-C02666C243C9}" type="slidenum">
              <a:rPr lang="en-US" altLang="en-US"/>
              <a:pPr/>
              <a:t>‹#›</a:t>
            </a:fld>
            <a:endParaRPr lang="en-US" altLang="en-US"/>
          </a:p>
        </p:txBody>
      </p:sp>
    </p:spTree>
    <p:extLst>
      <p:ext uri="{BB962C8B-B14F-4D97-AF65-F5344CB8AC3E}">
        <p14:creationId xmlns:p14="http://schemas.microsoft.com/office/powerpoint/2010/main" val="323839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8DDCD91-AD18-464E-B531-DA786E8FF71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A5131B2D-078A-44A0-874D-19C420FB3B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95AFEDF-FF21-4494-88B2-A5253598B919}"/>
              </a:ext>
            </a:extLst>
          </p:cNvPr>
          <p:cNvSpPr>
            <a:spLocks noGrp="1" noChangeArrowheads="1"/>
          </p:cNvSpPr>
          <p:nvPr>
            <p:ph type="sldNum" sz="quarter" idx="12"/>
          </p:nvPr>
        </p:nvSpPr>
        <p:spPr>
          <a:ln/>
        </p:spPr>
        <p:txBody>
          <a:bodyPr/>
          <a:lstStyle>
            <a:lvl1pPr>
              <a:defRPr/>
            </a:lvl1pPr>
          </a:lstStyle>
          <a:p>
            <a:fld id="{3063B23F-F67C-4657-B700-D90D5EE99701}" type="slidenum">
              <a:rPr lang="en-US" altLang="en-US"/>
              <a:pPr/>
              <a:t>‹#›</a:t>
            </a:fld>
            <a:endParaRPr lang="en-US" altLang="en-US"/>
          </a:p>
        </p:txBody>
      </p:sp>
    </p:spTree>
    <p:extLst>
      <p:ext uri="{BB962C8B-B14F-4D97-AF65-F5344CB8AC3E}">
        <p14:creationId xmlns:p14="http://schemas.microsoft.com/office/powerpoint/2010/main" val="51900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633EB4-1022-4F4A-8E35-D9517A73F9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CF4DDB7-47C2-49AD-8FEE-FA4B87EEDF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94EF99E9-DFE2-477F-B109-026CEA486290}"/>
              </a:ext>
            </a:extLst>
          </p:cNvPr>
          <p:cNvSpPr>
            <a:spLocks noGrp="1" noChangeArrowheads="1"/>
          </p:cNvSpPr>
          <p:nvPr>
            <p:ph type="sldNum" sz="quarter" idx="12"/>
          </p:nvPr>
        </p:nvSpPr>
        <p:spPr>
          <a:ln/>
        </p:spPr>
        <p:txBody>
          <a:bodyPr/>
          <a:lstStyle>
            <a:lvl1pPr>
              <a:defRPr/>
            </a:lvl1pPr>
          </a:lstStyle>
          <a:p>
            <a:fld id="{03FE21A1-5FA9-4BE2-9773-3E4ABE27AF32}" type="slidenum">
              <a:rPr lang="en-US" altLang="en-US"/>
              <a:pPr/>
              <a:t>‹#›</a:t>
            </a:fld>
            <a:endParaRPr lang="en-US" altLang="en-US"/>
          </a:p>
        </p:txBody>
      </p:sp>
    </p:spTree>
    <p:extLst>
      <p:ext uri="{BB962C8B-B14F-4D97-AF65-F5344CB8AC3E}">
        <p14:creationId xmlns:p14="http://schemas.microsoft.com/office/powerpoint/2010/main" val="425109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686A2FE0-92C4-4BAE-88B0-B36257B170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2ECBF79-8E88-4B3F-A60E-993286E513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BF0D6F9-E5E1-4473-A10E-D454C2D29F98}"/>
              </a:ext>
            </a:extLst>
          </p:cNvPr>
          <p:cNvSpPr>
            <a:spLocks noGrp="1" noChangeArrowheads="1"/>
          </p:cNvSpPr>
          <p:nvPr>
            <p:ph type="sldNum" sz="quarter" idx="12"/>
          </p:nvPr>
        </p:nvSpPr>
        <p:spPr>
          <a:ln/>
        </p:spPr>
        <p:txBody>
          <a:bodyPr/>
          <a:lstStyle>
            <a:lvl1pPr>
              <a:defRPr/>
            </a:lvl1pPr>
          </a:lstStyle>
          <a:p>
            <a:fld id="{E6EE8E00-00AE-44F8-88A4-D821102C2117}" type="slidenum">
              <a:rPr lang="en-US" altLang="en-US"/>
              <a:pPr/>
              <a:t>‹#›</a:t>
            </a:fld>
            <a:endParaRPr lang="en-US" altLang="en-US"/>
          </a:p>
        </p:txBody>
      </p:sp>
    </p:spTree>
    <p:extLst>
      <p:ext uri="{BB962C8B-B14F-4D97-AF65-F5344CB8AC3E}">
        <p14:creationId xmlns:p14="http://schemas.microsoft.com/office/powerpoint/2010/main" val="272683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AD4C090-66F2-421A-A2EA-07ABB0F221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C4283CC-43E9-4449-98B4-9DFE68C34FD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8C402AE-E9A2-4F3C-AB8C-BE49E7BF2E4F}"/>
              </a:ext>
            </a:extLst>
          </p:cNvPr>
          <p:cNvSpPr>
            <a:spLocks noGrp="1" noChangeArrowheads="1"/>
          </p:cNvSpPr>
          <p:nvPr>
            <p:ph type="sldNum" sz="quarter" idx="12"/>
          </p:nvPr>
        </p:nvSpPr>
        <p:spPr>
          <a:ln/>
        </p:spPr>
        <p:txBody>
          <a:bodyPr/>
          <a:lstStyle>
            <a:lvl1pPr>
              <a:defRPr/>
            </a:lvl1pPr>
          </a:lstStyle>
          <a:p>
            <a:fld id="{09B32AE1-AF7A-4501-A52C-C8F9C0655CBE}" type="slidenum">
              <a:rPr lang="en-US" altLang="en-US"/>
              <a:pPr/>
              <a:t>‹#›</a:t>
            </a:fld>
            <a:endParaRPr lang="en-US" altLang="en-US"/>
          </a:p>
        </p:txBody>
      </p:sp>
    </p:spTree>
    <p:extLst>
      <p:ext uri="{BB962C8B-B14F-4D97-AF65-F5344CB8AC3E}">
        <p14:creationId xmlns:p14="http://schemas.microsoft.com/office/powerpoint/2010/main" val="328668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06C1B61-63BA-4A10-8A01-52EA2549561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88D7A8-41B6-49AB-84C4-20B81CD0546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B90CA0-71BB-4CA0-B644-D6B684F13E0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Times" panose="02020603050405020304" pitchFamily="18" charset="0"/>
              </a:defRPr>
            </a:lvl1pPr>
          </a:lstStyle>
          <a:p>
            <a:pPr>
              <a:defRPr/>
            </a:pPr>
            <a:endParaRPr lang="en-US" altLang="en-US"/>
          </a:p>
        </p:txBody>
      </p:sp>
      <p:sp>
        <p:nvSpPr>
          <p:cNvPr id="1029" name="Rectangle 5">
            <a:extLst>
              <a:ext uri="{FF2B5EF4-FFF2-40B4-BE49-F238E27FC236}">
                <a16:creationId xmlns:a16="http://schemas.microsoft.com/office/drawing/2014/main" id="{8F64AEF9-488F-40AF-B0FE-99C87B538CF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panose="02020603050405020304" pitchFamily="18" charset="0"/>
              </a:defRPr>
            </a:lvl1pPr>
          </a:lstStyle>
          <a:p>
            <a:pPr>
              <a:defRPr/>
            </a:pPr>
            <a:endParaRPr lang="en-US" altLang="en-US"/>
          </a:p>
        </p:txBody>
      </p:sp>
      <p:sp>
        <p:nvSpPr>
          <p:cNvPr id="1030" name="Rectangle 6">
            <a:extLst>
              <a:ext uri="{FF2B5EF4-FFF2-40B4-BE49-F238E27FC236}">
                <a16:creationId xmlns:a16="http://schemas.microsoft.com/office/drawing/2014/main" id="{A0A8E106-868E-444D-9171-44470D817D76}"/>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AFF947-478B-42BE-8495-F6748DFD88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a:extLst>
              <a:ext uri="{FF2B5EF4-FFF2-40B4-BE49-F238E27FC236}">
                <a16:creationId xmlns:a16="http://schemas.microsoft.com/office/drawing/2014/main" id="{50B9D190-2CF9-483C-A72A-1963E9B36D5F}"/>
              </a:ext>
            </a:extLst>
          </p:cNvPr>
          <p:cNvSpPr txBox="1">
            <a:spLocks noChangeArrowheads="1"/>
          </p:cNvSpPr>
          <p:nvPr/>
        </p:nvSpPr>
        <p:spPr bwMode="auto">
          <a:xfrm>
            <a:off x="2836911" y="765749"/>
            <a:ext cx="3733800" cy="461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200" dirty="0">
                <a:latin typeface="Arial" panose="020B0604020202020204" pitchFamily="34" charset="0"/>
              </a:rPr>
              <a:t>Does your study involve data or specimens from or about individual</a:t>
            </a:r>
            <a:r>
              <a:rPr lang="en-US" altLang="en-US" sz="1200" b="1" dirty="0">
                <a:latin typeface="Arial" panose="020B0604020202020204" pitchFamily="34" charset="0"/>
              </a:rPr>
              <a:t> </a:t>
            </a:r>
            <a:r>
              <a:rPr lang="en-US" altLang="en-US" sz="1200" b="1" u="sng" dirty="0">
                <a:latin typeface="Arial" panose="020B0604020202020204" pitchFamily="34" charset="0"/>
              </a:rPr>
              <a:t>living</a:t>
            </a:r>
            <a:r>
              <a:rPr lang="en-US" altLang="en-US" sz="1200" b="1" dirty="0">
                <a:latin typeface="Arial" panose="020B0604020202020204" pitchFamily="34" charset="0"/>
              </a:rPr>
              <a:t> </a:t>
            </a:r>
            <a:r>
              <a:rPr lang="en-US" altLang="en-US" sz="1200" dirty="0">
                <a:latin typeface="Arial" panose="020B0604020202020204" pitchFamily="34" charset="0"/>
              </a:rPr>
              <a:t>people? </a:t>
            </a:r>
          </a:p>
        </p:txBody>
      </p:sp>
      <p:sp>
        <p:nvSpPr>
          <p:cNvPr id="2054" name="Text Box 6">
            <a:extLst>
              <a:ext uri="{FF2B5EF4-FFF2-40B4-BE49-F238E27FC236}">
                <a16:creationId xmlns:a16="http://schemas.microsoft.com/office/drawing/2014/main" id="{A879C7DE-D58B-46E3-B99C-76C1CC66A310}"/>
              </a:ext>
            </a:extLst>
          </p:cNvPr>
          <p:cNvSpPr txBox="1">
            <a:spLocks noChangeArrowheads="1"/>
          </p:cNvSpPr>
          <p:nvPr/>
        </p:nvSpPr>
        <p:spPr bwMode="auto">
          <a:xfrm>
            <a:off x="409368" y="1651693"/>
            <a:ext cx="4760913" cy="14055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Bef>
                <a:spcPts val="200"/>
              </a:spcBef>
              <a:defRPr/>
            </a:pPr>
            <a:r>
              <a:rPr lang="en-US" altLang="en-US" sz="1100" dirty="0">
                <a:latin typeface="Arial" panose="020B0604020202020204" pitchFamily="34" charset="0"/>
              </a:rPr>
              <a:t>Are you or your team doing </a:t>
            </a:r>
            <a:r>
              <a:rPr lang="en-US" altLang="en-US" sz="1100" b="1" u="sng" dirty="0">
                <a:latin typeface="Arial" panose="020B0604020202020204" pitchFamily="34" charset="0"/>
              </a:rPr>
              <a:t>any</a:t>
            </a:r>
            <a:r>
              <a:rPr lang="en-US" altLang="en-US" sz="1100" dirty="0">
                <a:latin typeface="Arial" panose="020B0604020202020204" pitchFamily="34" charset="0"/>
              </a:rPr>
              <a:t> of the following:</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Formative/pilot work collecting </a:t>
            </a:r>
            <a:r>
              <a:rPr lang="en-US" altLang="en-US" sz="1100" u="sng" dirty="0">
                <a:latin typeface="Arial" panose="020B0604020202020204" pitchFamily="34" charset="0"/>
              </a:rPr>
              <a:t>private information</a:t>
            </a:r>
            <a:r>
              <a:rPr lang="en-US" altLang="en-US" sz="1100" dirty="0">
                <a:solidFill>
                  <a:srgbClr val="00B0F0"/>
                </a:solidFill>
                <a:latin typeface="Arial" panose="020B0604020202020204" pitchFamily="34" charset="0"/>
              </a:rPr>
              <a:t>*</a:t>
            </a:r>
            <a:r>
              <a:rPr lang="en-US" altLang="en-US" sz="1100" dirty="0">
                <a:latin typeface="Arial" panose="020B0604020202020204" pitchFamily="34" charset="0"/>
              </a:rPr>
              <a:t> from individuals</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Formative/pilot </a:t>
            </a:r>
            <a:r>
              <a:rPr lang="en-US" altLang="en-US" sz="1100">
                <a:latin typeface="Arial" panose="020B0604020202020204" pitchFamily="34" charset="0"/>
              </a:rPr>
              <a:t>work involving </a:t>
            </a:r>
            <a:r>
              <a:rPr lang="en-US" altLang="en-US" sz="1100" dirty="0">
                <a:latin typeface="Arial" panose="020B0604020202020204" pitchFamily="34" charset="0"/>
              </a:rPr>
              <a:t>vulnerable populations (JHU students or employees, minors, adults lacking capacity, sex workers, etc.)</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Interacting with or obtaining consent from participants, or</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Accessing or analyzing </a:t>
            </a:r>
            <a:r>
              <a:rPr lang="en-US" altLang="en-US" sz="1100" b="1" u="sng" dirty="0">
                <a:latin typeface="Arial" panose="020B0604020202020204" pitchFamily="34" charset="0"/>
              </a:rPr>
              <a:t>identifiable</a:t>
            </a:r>
            <a:r>
              <a:rPr lang="en-US" altLang="en-US" sz="1100" b="1" dirty="0">
                <a:solidFill>
                  <a:srgbClr val="0070C0"/>
                </a:solidFill>
                <a:latin typeface="Arial" panose="020B0604020202020204" pitchFamily="34" charset="0"/>
              </a:rPr>
              <a:t>**</a:t>
            </a:r>
            <a:r>
              <a:rPr lang="en-US" altLang="en-US" sz="1100" dirty="0">
                <a:latin typeface="Arial" panose="020B0604020202020204" pitchFamily="34" charset="0"/>
              </a:rPr>
              <a:t> data or specimens, or</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Receiving federal funding as the </a:t>
            </a:r>
            <a:r>
              <a:rPr lang="en-US" altLang="en-US" sz="1100" b="1" u="sng" dirty="0">
                <a:latin typeface="Arial" panose="020B0604020202020204" pitchFamily="34" charset="0"/>
              </a:rPr>
              <a:t>primary</a:t>
            </a:r>
            <a:r>
              <a:rPr lang="en-US" altLang="en-US" sz="1100" b="1" dirty="0">
                <a:latin typeface="Arial" panose="020B0604020202020204" pitchFamily="34" charset="0"/>
              </a:rPr>
              <a:t> </a:t>
            </a:r>
            <a:r>
              <a:rPr lang="en-US" altLang="en-US" sz="1100" dirty="0">
                <a:latin typeface="Arial" panose="020B0604020202020204" pitchFamily="34" charset="0"/>
              </a:rPr>
              <a:t>recipient?</a:t>
            </a:r>
          </a:p>
        </p:txBody>
      </p:sp>
      <p:sp>
        <p:nvSpPr>
          <p:cNvPr id="2" name="Text Box 27">
            <a:extLst>
              <a:ext uri="{FF2B5EF4-FFF2-40B4-BE49-F238E27FC236}">
                <a16:creationId xmlns:a16="http://schemas.microsoft.com/office/drawing/2014/main" id="{7354BA22-188A-4D72-B762-743E34CCE7F7}"/>
              </a:ext>
            </a:extLst>
          </p:cNvPr>
          <p:cNvSpPr txBox="1">
            <a:spLocks noChangeArrowheads="1"/>
          </p:cNvSpPr>
          <p:nvPr/>
        </p:nvSpPr>
        <p:spPr bwMode="auto">
          <a:xfrm>
            <a:off x="763331" y="3127918"/>
            <a:ext cx="492125" cy="277813"/>
          </a:xfrm>
          <a:prstGeom prst="rect">
            <a:avLst/>
          </a:prstGeom>
          <a:solidFill>
            <a:schemeClr val="bg1"/>
          </a:solidFill>
          <a:ln>
            <a:noFill/>
          </a:ln>
          <a:effec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2055" name="Text Box 28">
            <a:extLst>
              <a:ext uri="{FF2B5EF4-FFF2-40B4-BE49-F238E27FC236}">
                <a16:creationId xmlns:a16="http://schemas.microsoft.com/office/drawing/2014/main" id="{6253C82B-B298-4752-BE6F-39FE250B4823}"/>
              </a:ext>
            </a:extLst>
          </p:cNvPr>
          <p:cNvSpPr txBox="1">
            <a:spLocks noChangeArrowheads="1"/>
          </p:cNvSpPr>
          <p:nvPr/>
        </p:nvSpPr>
        <p:spPr bwMode="auto">
          <a:xfrm>
            <a:off x="6432857" y="1325759"/>
            <a:ext cx="41275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NO</a:t>
            </a:r>
          </a:p>
        </p:txBody>
      </p:sp>
      <p:sp>
        <p:nvSpPr>
          <p:cNvPr id="2057" name="Text Box 74">
            <a:extLst>
              <a:ext uri="{FF2B5EF4-FFF2-40B4-BE49-F238E27FC236}">
                <a16:creationId xmlns:a16="http://schemas.microsoft.com/office/drawing/2014/main" id="{5D95361B-A260-4051-9B60-F543A980921A}"/>
              </a:ext>
            </a:extLst>
          </p:cNvPr>
          <p:cNvSpPr txBox="1">
            <a:spLocks noChangeArrowheads="1"/>
          </p:cNvSpPr>
          <p:nvPr/>
        </p:nvSpPr>
        <p:spPr bwMode="auto">
          <a:xfrm>
            <a:off x="261552" y="3456924"/>
            <a:ext cx="1981200" cy="1600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100" dirty="0">
                <a:latin typeface="Arial" panose="020B0604020202020204" pitchFamily="34" charset="0"/>
              </a:rPr>
              <a:t>    SUBMIT TO IRB</a:t>
            </a:r>
          </a:p>
          <a:p>
            <a:pPr algn="ctr">
              <a:spcBef>
                <a:spcPts val="200"/>
              </a:spcBef>
              <a:buFontTx/>
              <a:buNone/>
            </a:pPr>
            <a:r>
              <a:rPr lang="en-US" altLang="en-US" sz="1100" dirty="0">
                <a:latin typeface="Arial" panose="020B0604020202020204" pitchFamily="34" charset="0"/>
              </a:rPr>
              <a:t>Including:</a:t>
            </a:r>
          </a:p>
          <a:p>
            <a:pPr algn="ctr">
              <a:spcBef>
                <a:spcPts val="200"/>
              </a:spcBef>
              <a:buFontTx/>
              <a:buNone/>
            </a:pPr>
            <a:r>
              <a:rPr lang="en-US" altLang="en-US" sz="1100" dirty="0">
                <a:latin typeface="Arial" panose="020B0604020202020204" pitchFamily="34" charset="0"/>
              </a:rPr>
              <a:t>Publicly available data</a:t>
            </a:r>
          </a:p>
          <a:p>
            <a:pPr algn="ctr">
              <a:spcBef>
                <a:spcPts val="200"/>
              </a:spcBef>
              <a:buFontTx/>
              <a:buNone/>
            </a:pPr>
            <a:r>
              <a:rPr lang="en-US" altLang="en-US" sz="1100" dirty="0">
                <a:latin typeface="Arial" panose="020B0604020202020204" pitchFamily="34" charset="0"/>
              </a:rPr>
              <a:t>HIPAA limited data sets</a:t>
            </a:r>
          </a:p>
          <a:p>
            <a:pPr algn="ctr">
              <a:spcBef>
                <a:spcPts val="200"/>
              </a:spcBef>
              <a:buFontTx/>
              <a:buNone/>
            </a:pPr>
            <a:r>
              <a:rPr lang="en-US" altLang="en-US" sz="1100" dirty="0">
                <a:latin typeface="Arial" panose="020B0604020202020204" pitchFamily="34" charset="0"/>
              </a:rPr>
              <a:t>Public health surveillance</a:t>
            </a:r>
          </a:p>
          <a:p>
            <a:pPr algn="ctr">
              <a:spcBef>
                <a:spcPts val="200"/>
              </a:spcBef>
              <a:buFontTx/>
              <a:buNone/>
            </a:pPr>
            <a:r>
              <a:rPr lang="en-US" altLang="en-US" sz="1100" dirty="0">
                <a:latin typeface="Arial" panose="020B0604020202020204" pitchFamily="34" charset="0"/>
              </a:rPr>
              <a:t>Key informant research</a:t>
            </a:r>
          </a:p>
          <a:p>
            <a:pPr algn="ctr">
              <a:spcBef>
                <a:spcPts val="200"/>
              </a:spcBef>
              <a:buFontTx/>
              <a:buNone/>
            </a:pPr>
            <a:r>
              <a:rPr lang="en-US" altLang="en-US" sz="1100" dirty="0">
                <a:latin typeface="Arial" panose="020B0604020202020204" pitchFamily="34" charset="0"/>
              </a:rPr>
              <a:t>Data Coordinating Centers and biorepositories</a:t>
            </a:r>
            <a:endParaRPr lang="en-US" altLang="en-US" sz="1200" dirty="0">
              <a:latin typeface="Arial" panose="020B0604020202020204" pitchFamily="34" charset="0"/>
            </a:endParaRPr>
          </a:p>
        </p:txBody>
      </p:sp>
      <p:sp>
        <p:nvSpPr>
          <p:cNvPr id="2058" name="Text Box 88">
            <a:extLst>
              <a:ext uri="{FF2B5EF4-FFF2-40B4-BE49-F238E27FC236}">
                <a16:creationId xmlns:a16="http://schemas.microsoft.com/office/drawing/2014/main" id="{5F12EABD-9B99-40F3-8DD3-BF7D1CFFDA60}"/>
              </a:ext>
            </a:extLst>
          </p:cNvPr>
          <p:cNvSpPr txBox="1">
            <a:spLocks noChangeArrowheads="1"/>
          </p:cNvSpPr>
          <p:nvPr/>
        </p:nvSpPr>
        <p:spPr bwMode="auto">
          <a:xfrm>
            <a:off x="6160881" y="1812543"/>
            <a:ext cx="1981200" cy="93871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100" dirty="0">
                <a:latin typeface="Arial" panose="020B0604020202020204" pitchFamily="34" charset="0"/>
              </a:rPr>
              <a:t>Does the research involve only</a:t>
            </a:r>
            <a:r>
              <a:rPr lang="en-US" altLang="en-US" sz="1100" b="1" dirty="0">
                <a:latin typeface="Arial" panose="020B0604020202020204" pitchFamily="34" charset="0"/>
              </a:rPr>
              <a:t> </a:t>
            </a:r>
            <a:r>
              <a:rPr lang="en-US" altLang="en-US" sz="1100" b="1" u="sng">
                <a:latin typeface="Arial" panose="020B0604020202020204" pitchFamily="34" charset="0"/>
              </a:rPr>
              <a:t>deceased</a:t>
            </a:r>
            <a:r>
              <a:rPr lang="en-US" altLang="en-US" sz="1100" b="1">
                <a:latin typeface="Arial" panose="020B0604020202020204" pitchFamily="34" charset="0"/>
              </a:rPr>
              <a:t> </a:t>
            </a:r>
            <a:r>
              <a:rPr lang="en-US" altLang="en-US" sz="1100">
                <a:latin typeface="Arial" panose="020B0604020202020204" pitchFamily="34" charset="0"/>
              </a:rPr>
              <a:t>individuals </a:t>
            </a:r>
            <a:r>
              <a:rPr lang="en-US" altLang="en-US" sz="1100" dirty="0">
                <a:latin typeface="Arial" panose="020B0604020202020204" pitchFamily="34" charset="0"/>
              </a:rPr>
              <a:t>with </a:t>
            </a:r>
            <a:r>
              <a:rPr lang="en-US" altLang="en-US" sz="1100">
                <a:latin typeface="Arial" panose="020B0604020202020204" pitchFamily="34" charset="0"/>
              </a:rPr>
              <a:t>data originating </a:t>
            </a:r>
            <a:r>
              <a:rPr lang="en-US" altLang="en-US" sz="1100" dirty="0">
                <a:latin typeface="Arial" panose="020B0604020202020204" pitchFamily="34" charset="0"/>
              </a:rPr>
              <a:t>from a “covered entity” governed by HIPAA?</a:t>
            </a:r>
          </a:p>
        </p:txBody>
      </p:sp>
      <p:sp>
        <p:nvSpPr>
          <p:cNvPr id="2060" name="Text Box 90">
            <a:extLst>
              <a:ext uri="{FF2B5EF4-FFF2-40B4-BE49-F238E27FC236}">
                <a16:creationId xmlns:a16="http://schemas.microsoft.com/office/drawing/2014/main" id="{BCCD9C11-5D3D-4585-B159-1681191FE78F}"/>
              </a:ext>
            </a:extLst>
          </p:cNvPr>
          <p:cNvSpPr txBox="1">
            <a:spLocks noChangeArrowheads="1"/>
          </p:cNvSpPr>
          <p:nvPr/>
        </p:nvSpPr>
        <p:spPr bwMode="auto">
          <a:xfrm>
            <a:off x="5707371" y="2853280"/>
            <a:ext cx="48895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2061" name="Oval 96">
            <a:extLst>
              <a:ext uri="{FF2B5EF4-FFF2-40B4-BE49-F238E27FC236}">
                <a16:creationId xmlns:a16="http://schemas.microsoft.com/office/drawing/2014/main" id="{50BEA581-CC17-43EF-B677-90A464225604}"/>
              </a:ext>
            </a:extLst>
          </p:cNvPr>
          <p:cNvSpPr>
            <a:spLocks noChangeArrowheads="1"/>
          </p:cNvSpPr>
          <p:nvPr/>
        </p:nvSpPr>
        <p:spPr bwMode="auto">
          <a:xfrm>
            <a:off x="5745163" y="3376794"/>
            <a:ext cx="285750" cy="246062"/>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b="1" dirty="0">
                <a:solidFill>
                  <a:schemeClr val="bg1"/>
                </a:solidFill>
                <a:latin typeface="Arial" panose="020B0604020202020204" pitchFamily="34" charset="0"/>
              </a:rPr>
              <a:t>GO</a:t>
            </a:r>
          </a:p>
        </p:txBody>
      </p:sp>
      <p:sp>
        <p:nvSpPr>
          <p:cNvPr id="2062" name="Oval 101">
            <a:extLst>
              <a:ext uri="{FF2B5EF4-FFF2-40B4-BE49-F238E27FC236}">
                <a16:creationId xmlns:a16="http://schemas.microsoft.com/office/drawing/2014/main" id="{7CB5332C-D06A-4C68-984E-C29A4D9FBA00}"/>
              </a:ext>
            </a:extLst>
          </p:cNvPr>
          <p:cNvSpPr>
            <a:spLocks noChangeArrowheads="1"/>
          </p:cNvSpPr>
          <p:nvPr/>
        </p:nvSpPr>
        <p:spPr bwMode="auto">
          <a:xfrm>
            <a:off x="370540" y="3535216"/>
            <a:ext cx="344487" cy="336550"/>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b="1" dirty="0">
                <a:solidFill>
                  <a:schemeClr val="bg1"/>
                </a:solidFill>
                <a:latin typeface="Arial" panose="020B0604020202020204" pitchFamily="34" charset="0"/>
              </a:rPr>
              <a:t>GO</a:t>
            </a:r>
          </a:p>
        </p:txBody>
      </p:sp>
      <p:sp>
        <p:nvSpPr>
          <p:cNvPr id="2063" name="Text Box 110">
            <a:extLst>
              <a:ext uri="{FF2B5EF4-FFF2-40B4-BE49-F238E27FC236}">
                <a16:creationId xmlns:a16="http://schemas.microsoft.com/office/drawing/2014/main" id="{69E2B72B-F17F-4EFC-9B84-077330DF313C}"/>
              </a:ext>
            </a:extLst>
          </p:cNvPr>
          <p:cNvSpPr txBox="1">
            <a:spLocks noChangeArrowheads="1"/>
          </p:cNvSpPr>
          <p:nvPr/>
        </p:nvSpPr>
        <p:spPr bwMode="auto">
          <a:xfrm>
            <a:off x="7239107" y="3039330"/>
            <a:ext cx="1811338" cy="7000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200" dirty="0">
                <a:latin typeface="Arial" panose="020B0604020202020204" pitchFamily="34" charset="0"/>
              </a:rPr>
              <a:t>     </a:t>
            </a:r>
            <a:r>
              <a:rPr lang="en-US" altLang="en-US" sz="1100" dirty="0">
                <a:latin typeface="Arial" panose="020B0604020202020204" pitchFamily="34" charset="0"/>
              </a:rPr>
              <a:t>STOP: Do Not Submit to IRB</a:t>
            </a:r>
          </a:p>
          <a:p>
            <a:pPr>
              <a:spcBef>
                <a:spcPct val="50000"/>
              </a:spcBef>
              <a:buFontTx/>
              <a:buNone/>
            </a:pPr>
            <a:r>
              <a:rPr lang="en-US" altLang="en-US" sz="1100" dirty="0">
                <a:latin typeface="Arial" panose="020B0604020202020204" pitchFamily="34" charset="0"/>
              </a:rPr>
              <a:t>            Not HSR</a:t>
            </a:r>
            <a:r>
              <a:rPr lang="en-US" altLang="en-US" sz="1100" dirty="0">
                <a:solidFill>
                  <a:srgbClr val="0070C0"/>
                </a:solidFill>
                <a:latin typeface="Arial" panose="020B0604020202020204" pitchFamily="34" charset="0"/>
              </a:rPr>
              <a:t>***</a:t>
            </a:r>
          </a:p>
        </p:txBody>
      </p:sp>
      <p:pic>
        <p:nvPicPr>
          <p:cNvPr id="2064" name="Picture 111" descr="MCj04348050000[1]">
            <a:extLst>
              <a:ext uri="{FF2B5EF4-FFF2-40B4-BE49-F238E27FC236}">
                <a16:creationId xmlns:a16="http://schemas.microsoft.com/office/drawing/2014/main" id="{FDEB2013-4008-4994-8BCC-5993B2B0BF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3184706"/>
            <a:ext cx="4016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TextBox 4">
            <a:extLst>
              <a:ext uri="{FF2B5EF4-FFF2-40B4-BE49-F238E27FC236}">
                <a16:creationId xmlns:a16="http://schemas.microsoft.com/office/drawing/2014/main" id="{FBB85254-6ADD-4434-9538-6D9FE2E4E173}"/>
              </a:ext>
            </a:extLst>
          </p:cNvPr>
          <p:cNvSpPr txBox="1">
            <a:spLocks noChangeArrowheads="1"/>
          </p:cNvSpPr>
          <p:nvPr/>
        </p:nvSpPr>
        <p:spPr bwMode="auto">
          <a:xfrm>
            <a:off x="8193141" y="2730908"/>
            <a:ext cx="4746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67" name="Text Box 21">
            <a:extLst>
              <a:ext uri="{FF2B5EF4-FFF2-40B4-BE49-F238E27FC236}">
                <a16:creationId xmlns:a16="http://schemas.microsoft.com/office/drawing/2014/main" id="{AA048F03-233A-403F-9272-B2A590828007}"/>
              </a:ext>
            </a:extLst>
          </p:cNvPr>
          <p:cNvSpPr txBox="1">
            <a:spLocks noChangeArrowheads="1"/>
          </p:cNvSpPr>
          <p:nvPr/>
        </p:nvSpPr>
        <p:spPr bwMode="auto">
          <a:xfrm>
            <a:off x="5670857" y="3258100"/>
            <a:ext cx="1174750" cy="4302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r">
              <a:spcBef>
                <a:spcPct val="0"/>
              </a:spcBef>
              <a:buFontTx/>
              <a:buNone/>
            </a:pPr>
            <a:r>
              <a:rPr lang="en-US" altLang="en-US" sz="1100" dirty="0">
                <a:latin typeface="Arial" panose="020B0604020202020204" pitchFamily="34" charset="0"/>
              </a:rPr>
              <a:t>SUBMIT </a:t>
            </a:r>
          </a:p>
          <a:p>
            <a:pPr algn="r">
              <a:spcBef>
                <a:spcPct val="0"/>
              </a:spcBef>
              <a:buFontTx/>
              <a:buNone/>
            </a:pPr>
            <a:r>
              <a:rPr lang="en-US" altLang="en-US" sz="1100" dirty="0">
                <a:latin typeface="Arial" panose="020B0604020202020204" pitchFamily="34" charset="0"/>
              </a:rPr>
              <a:t>TO IRB</a:t>
            </a:r>
          </a:p>
        </p:txBody>
      </p:sp>
      <p:sp>
        <p:nvSpPr>
          <p:cNvPr id="2068" name="TextBox 61">
            <a:extLst>
              <a:ext uri="{FF2B5EF4-FFF2-40B4-BE49-F238E27FC236}">
                <a16:creationId xmlns:a16="http://schemas.microsoft.com/office/drawing/2014/main" id="{7F4F0430-B451-4607-94AE-64A4D2928714}"/>
              </a:ext>
            </a:extLst>
          </p:cNvPr>
          <p:cNvSpPr txBox="1">
            <a:spLocks noChangeArrowheads="1"/>
          </p:cNvSpPr>
          <p:nvPr/>
        </p:nvSpPr>
        <p:spPr bwMode="auto">
          <a:xfrm>
            <a:off x="3536525" y="3096352"/>
            <a:ext cx="473075" cy="277813"/>
          </a:xfrm>
          <a:prstGeom prst="rect">
            <a:avLst/>
          </a:prstGeom>
          <a:solidFill>
            <a:srgbClr val="FFFFFF"/>
          </a:solidFill>
          <a:ln>
            <a:noFill/>
          </a:ln>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69" name="Text Box 110">
            <a:extLst>
              <a:ext uri="{FF2B5EF4-FFF2-40B4-BE49-F238E27FC236}">
                <a16:creationId xmlns:a16="http://schemas.microsoft.com/office/drawing/2014/main" id="{6D253B6D-054B-4DB6-9BFC-94249DF6E7CD}"/>
              </a:ext>
            </a:extLst>
          </p:cNvPr>
          <p:cNvSpPr txBox="1">
            <a:spLocks noChangeArrowheads="1"/>
          </p:cNvSpPr>
          <p:nvPr/>
        </p:nvSpPr>
        <p:spPr bwMode="auto">
          <a:xfrm>
            <a:off x="2667000" y="4510817"/>
            <a:ext cx="2449513" cy="55399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r">
              <a:spcBef>
                <a:spcPct val="50000"/>
              </a:spcBef>
              <a:buFontTx/>
              <a:buNone/>
            </a:pPr>
            <a:r>
              <a:rPr lang="en-US" altLang="en-US" sz="1200" dirty="0">
                <a:latin typeface="Arial" panose="020B0604020202020204" pitchFamily="34" charset="0"/>
              </a:rPr>
              <a:t>    </a:t>
            </a:r>
            <a:r>
              <a:rPr lang="en-US" altLang="en-US" sz="1100" dirty="0">
                <a:latin typeface="Arial" panose="020B0604020202020204" pitchFamily="34" charset="0"/>
              </a:rPr>
              <a:t>STOP: Do Not submit to IRB </a:t>
            </a:r>
          </a:p>
          <a:p>
            <a:pPr algn="ctr">
              <a:spcBef>
                <a:spcPct val="50000"/>
              </a:spcBef>
              <a:buFontTx/>
              <a:buNone/>
            </a:pPr>
            <a:r>
              <a:rPr lang="en-US" altLang="en-US" sz="1100" dirty="0">
                <a:latin typeface="Arial" panose="020B0604020202020204" pitchFamily="34" charset="0"/>
              </a:rPr>
              <a:t>          Not HSR</a:t>
            </a:r>
            <a:r>
              <a:rPr lang="en-US" altLang="en-US" sz="1100" dirty="0">
                <a:solidFill>
                  <a:srgbClr val="0070C0"/>
                </a:solidFill>
                <a:latin typeface="Arial" panose="020B0604020202020204" pitchFamily="34" charset="0"/>
              </a:rPr>
              <a:t>**</a:t>
            </a:r>
            <a:r>
              <a:rPr lang="en-US" altLang="en-US" sz="1200" dirty="0">
                <a:latin typeface="Arial" panose="020B0604020202020204" pitchFamily="34" charset="0"/>
              </a:rPr>
              <a:t>. </a:t>
            </a:r>
          </a:p>
        </p:txBody>
      </p:sp>
      <p:pic>
        <p:nvPicPr>
          <p:cNvPr id="2070" name="Picture 111" descr="MCj04348050000[1]">
            <a:extLst>
              <a:ext uri="{FF2B5EF4-FFF2-40B4-BE49-F238E27FC236}">
                <a16:creationId xmlns:a16="http://schemas.microsoft.com/office/drawing/2014/main" id="{D45EDDE7-3901-4537-BF27-7D864F726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969" y="4575387"/>
            <a:ext cx="395287"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2" name="Text Box 90">
            <a:extLst>
              <a:ext uri="{FF2B5EF4-FFF2-40B4-BE49-F238E27FC236}">
                <a16:creationId xmlns:a16="http://schemas.microsoft.com/office/drawing/2014/main" id="{B5FD0C7D-5518-455B-AA24-1DF647C6AE19}"/>
              </a:ext>
            </a:extLst>
          </p:cNvPr>
          <p:cNvSpPr txBox="1">
            <a:spLocks noChangeArrowheads="1"/>
          </p:cNvSpPr>
          <p:nvPr/>
        </p:nvSpPr>
        <p:spPr bwMode="auto">
          <a:xfrm>
            <a:off x="2267410" y="1294158"/>
            <a:ext cx="492125"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70" name="TextBox 69">
            <a:extLst>
              <a:ext uri="{FF2B5EF4-FFF2-40B4-BE49-F238E27FC236}">
                <a16:creationId xmlns:a16="http://schemas.microsoft.com/office/drawing/2014/main" id="{529FE9DC-AC7A-41E9-A6BF-E11A04DE7476}"/>
              </a:ext>
            </a:extLst>
          </p:cNvPr>
          <p:cNvSpPr txBox="1"/>
          <p:nvPr/>
        </p:nvSpPr>
        <p:spPr>
          <a:xfrm>
            <a:off x="280655" y="5209298"/>
            <a:ext cx="4465637" cy="1323439"/>
          </a:xfrm>
          <a:prstGeom prst="rect">
            <a:avLst/>
          </a:prstGeom>
          <a:solidFill>
            <a:schemeClr val="bg1"/>
          </a:solidFill>
          <a:ln w="31750" cmpd="dbl">
            <a:solidFill>
              <a:srgbClr val="00B0F0"/>
            </a:solidFill>
          </a:ln>
        </p:spPr>
        <p:txBody>
          <a:bodyPr>
            <a:spAutoFit/>
          </a:bodyPr>
          <a:lstStyle/>
          <a:p>
            <a:pPr algn="ctr">
              <a:defRPr/>
            </a:pPr>
            <a:r>
              <a:rPr lang="en-US" sz="1000" dirty="0">
                <a:solidFill>
                  <a:srgbClr val="0070C0"/>
                </a:solidFill>
                <a:latin typeface="Arial" panose="020B0604020202020204" pitchFamily="34" charset="0"/>
                <a:cs typeface="Arial" panose="020B0604020202020204" pitchFamily="34" charset="0"/>
              </a:rPr>
              <a:t>**</a:t>
            </a:r>
            <a:r>
              <a:rPr lang="en-US" sz="1000" b="1" dirty="0">
                <a:solidFill>
                  <a:srgbClr val="0070C0"/>
                </a:solidFill>
                <a:latin typeface="Arial" panose="020B0604020202020204" pitchFamily="34" charset="0"/>
                <a:cs typeface="Arial" panose="020B0604020202020204" pitchFamily="34" charset="0"/>
              </a:rPr>
              <a:t>Data are Identifiable if</a:t>
            </a:r>
            <a:r>
              <a:rPr lang="en-US" sz="1000" dirty="0">
                <a:solidFill>
                  <a:srgbClr val="0070C0"/>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They include “private information for which the identity of the subject is or may readily be ascertained by the investigator or associated with the </a:t>
            </a:r>
            <a:r>
              <a:rPr lang="en-US" sz="1000" dirty="0" err="1">
                <a:latin typeface="Arial" panose="020B0604020202020204" pitchFamily="34" charset="0"/>
                <a:cs typeface="Arial" panose="020B0604020202020204" pitchFamily="34" charset="0"/>
              </a:rPr>
              <a:t>biospecimen</a:t>
            </a:r>
            <a:r>
              <a:rPr lang="en-US" sz="1000" dirty="0">
                <a:latin typeface="Arial" panose="020B0604020202020204" pitchFamily="34" charset="0"/>
                <a:cs typeface="Arial" panose="020B0604020202020204" pitchFamily="34" charset="0"/>
              </a:rPr>
              <a:t>.” (45 CFR 46.102(e)(5)). </a:t>
            </a:r>
            <a:r>
              <a:rPr lang="en-US" sz="1000" b="1" i="1" dirty="0">
                <a:latin typeface="Arial" panose="020B0604020202020204" pitchFamily="34" charset="0"/>
                <a:cs typeface="Arial" panose="020B0604020202020204" pitchFamily="34" charset="0"/>
              </a:rPr>
              <a:t>Data are also considered identifiable if the identify of the participant is coded, but you or your team has access to the identifiers.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Under HIPAA, includes one or more of 18 listed identifiers (Protected Health Information).</a:t>
            </a:r>
            <a:endParaRPr lang="en-US" sz="1000" b="1" i="1" u="sng" dirty="0">
              <a:latin typeface="Arial" panose="020B0604020202020204" pitchFamily="34" charset="0"/>
              <a:cs typeface="Arial" panose="020B0604020202020204" pitchFamily="34" charset="0"/>
            </a:endParaRPr>
          </a:p>
        </p:txBody>
      </p:sp>
      <p:sp>
        <p:nvSpPr>
          <p:cNvPr id="2074" name="TextBox 2">
            <a:extLst>
              <a:ext uri="{FF2B5EF4-FFF2-40B4-BE49-F238E27FC236}">
                <a16:creationId xmlns:a16="http://schemas.microsoft.com/office/drawing/2014/main" id="{326A2704-ADF2-439F-AED4-A4C362966A9C}"/>
              </a:ext>
            </a:extLst>
          </p:cNvPr>
          <p:cNvSpPr txBox="1">
            <a:spLocks noChangeArrowheads="1"/>
          </p:cNvSpPr>
          <p:nvPr/>
        </p:nvSpPr>
        <p:spPr bwMode="auto">
          <a:xfrm>
            <a:off x="417513" y="188913"/>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400" b="1" dirty="0">
                <a:latin typeface="Arial" panose="020B0604020202020204" pitchFamily="34" charset="0"/>
                <a:cs typeface="Arial" panose="020B0604020202020204" pitchFamily="34" charset="0"/>
              </a:rPr>
              <a:t>WHAT MUST INVESTIGATORS SUBMIT TO THE JHU IRBs?</a:t>
            </a:r>
          </a:p>
          <a:p>
            <a:pPr algn="ctr">
              <a:spcBef>
                <a:spcPct val="0"/>
              </a:spcBef>
              <a:buFontTx/>
              <a:buNone/>
            </a:pPr>
            <a:r>
              <a:rPr lang="en-US" altLang="en-US" sz="1400" b="1" dirty="0">
                <a:latin typeface="Arial" panose="020B0604020202020204" pitchFamily="34" charset="0"/>
                <a:cs typeface="Arial" panose="020B0604020202020204" pitchFamily="34" charset="0"/>
              </a:rPr>
              <a:t> </a:t>
            </a:r>
            <a:r>
              <a:rPr lang="en-US" altLang="en-US" sz="1100" b="1" dirty="0">
                <a:latin typeface="Arial" panose="020B0604020202020204" pitchFamily="34" charset="0"/>
                <a:cs typeface="Arial" panose="020B0604020202020204" pitchFamily="34" charset="0"/>
              </a:rPr>
              <a:t>(Faculty; students follow divisional requirements)</a:t>
            </a:r>
          </a:p>
        </p:txBody>
      </p:sp>
      <p:sp>
        <p:nvSpPr>
          <p:cNvPr id="2075" name="TextBox 28">
            <a:extLst>
              <a:ext uri="{FF2B5EF4-FFF2-40B4-BE49-F238E27FC236}">
                <a16:creationId xmlns:a16="http://schemas.microsoft.com/office/drawing/2014/main" id="{E9AD80AF-8007-41F0-9753-84A1B77742A5}"/>
              </a:ext>
            </a:extLst>
          </p:cNvPr>
          <p:cNvSpPr txBox="1">
            <a:spLocks noChangeArrowheads="1"/>
          </p:cNvSpPr>
          <p:nvPr/>
        </p:nvSpPr>
        <p:spPr bwMode="auto">
          <a:xfrm>
            <a:off x="4866482" y="5196682"/>
            <a:ext cx="3884612" cy="1354217"/>
          </a:xfrm>
          <a:prstGeom prst="rect">
            <a:avLst/>
          </a:prstGeom>
          <a:solidFill>
            <a:schemeClr val="bg1"/>
          </a:solidFill>
          <a:ln w="38100" cmpd="dbl">
            <a:solidFill>
              <a:srgbClr val="00B0F0"/>
            </a:solidFill>
            <a:miter lim="800000"/>
            <a:headEnd/>
            <a:tailEnd/>
          </a:ln>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b="1" dirty="0">
                <a:solidFill>
                  <a:srgbClr val="0070C0"/>
                </a:solidFill>
                <a:latin typeface="Arial" panose="020B0604020202020204" pitchFamily="34" charset="0"/>
                <a:cs typeface="Arial" panose="020B0604020202020204" pitchFamily="34" charset="0"/>
              </a:rPr>
              <a:t>***Not HSR means that it does not meet the definition of humans subjects research</a:t>
            </a:r>
            <a:endParaRPr lang="en-US" altLang="en-US" sz="1000" dirty="0">
              <a:latin typeface="Arial" panose="020B0604020202020204" pitchFamily="34" charset="0"/>
            </a:endParaRPr>
          </a:p>
          <a:p>
            <a:pPr>
              <a:spcBef>
                <a:spcPct val="0"/>
              </a:spcBef>
              <a:buFontTx/>
              <a:buNone/>
            </a:pPr>
            <a:r>
              <a:rPr lang="en-US" altLang="en-US" sz="1000" i="1" dirty="0">
                <a:latin typeface="Arial" panose="020B0604020202020204" pitchFamily="34" charset="0"/>
              </a:rPr>
              <a:t>“</a:t>
            </a:r>
            <a:r>
              <a:rPr lang="en-US" altLang="en-US" sz="1000" b="1" i="1" dirty="0">
                <a:latin typeface="Arial" panose="020B0604020202020204" pitchFamily="34" charset="0"/>
              </a:rPr>
              <a:t>Research</a:t>
            </a:r>
            <a:r>
              <a:rPr lang="en-US" altLang="en-US" sz="1000" i="1" dirty="0">
                <a:latin typeface="Arial" panose="020B0604020202020204" pitchFamily="34" charset="0"/>
              </a:rPr>
              <a:t> means a systematic investigation, </a:t>
            </a:r>
            <a:r>
              <a:rPr lang="en-US" altLang="en-US" sz="1000" b="1" i="1" dirty="0">
                <a:latin typeface="Arial" panose="020B0604020202020204" pitchFamily="34" charset="0"/>
              </a:rPr>
              <a:t>including research development</a:t>
            </a:r>
            <a:r>
              <a:rPr lang="en-US" altLang="en-US" sz="1000" i="1" dirty="0">
                <a:latin typeface="Arial" panose="020B0604020202020204" pitchFamily="34" charset="0"/>
              </a:rPr>
              <a:t>, testing, and evaluation, designed to develop or contribute to generalizable knowledge</a:t>
            </a:r>
            <a:r>
              <a:rPr lang="en-US" altLang="en-US" sz="1000" dirty="0">
                <a:latin typeface="Arial" panose="020B0604020202020204" pitchFamily="34" charset="0"/>
              </a:rPr>
              <a:t>.” </a:t>
            </a:r>
          </a:p>
          <a:p>
            <a:pPr>
              <a:spcBef>
                <a:spcPct val="0"/>
              </a:spcBef>
              <a:buFontTx/>
              <a:buNone/>
            </a:pPr>
            <a:endParaRPr lang="en-US" altLang="en-US" sz="1000" dirty="0">
              <a:latin typeface="Arial" panose="020B0604020202020204" pitchFamily="34" charset="0"/>
            </a:endParaRPr>
          </a:p>
          <a:p>
            <a:pPr algn="ctr">
              <a:spcBef>
                <a:spcPct val="0"/>
              </a:spcBef>
              <a:buFontTx/>
              <a:buNone/>
            </a:pPr>
            <a:r>
              <a:rPr lang="en-US" altLang="en-US" sz="1100" b="1" dirty="0">
                <a:latin typeface="Arial" panose="020B0604020202020204" pitchFamily="34" charset="0"/>
              </a:rPr>
              <a:t>If unsure, you should submit to your JHU IRB for a determination as to whether or not your project is HSR.</a:t>
            </a:r>
          </a:p>
        </p:txBody>
      </p:sp>
      <p:sp>
        <p:nvSpPr>
          <p:cNvPr id="2076" name="TextBox 2">
            <a:extLst>
              <a:ext uri="{FF2B5EF4-FFF2-40B4-BE49-F238E27FC236}">
                <a16:creationId xmlns:a16="http://schemas.microsoft.com/office/drawing/2014/main" id="{8AC2C8FF-9F75-4A91-B05D-59FDC33E60F0}"/>
              </a:ext>
            </a:extLst>
          </p:cNvPr>
          <p:cNvSpPr txBox="1">
            <a:spLocks noChangeArrowheads="1"/>
          </p:cNvSpPr>
          <p:nvPr/>
        </p:nvSpPr>
        <p:spPr bwMode="auto">
          <a:xfrm>
            <a:off x="7583332" y="6596390"/>
            <a:ext cx="165301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100" i="1">
                <a:latin typeface="Calibri" panose="020F0502020204030204" pitchFamily="34" charset="0"/>
              </a:rPr>
              <a:t>Revised 10 February </a:t>
            </a:r>
            <a:r>
              <a:rPr lang="en-US" altLang="en-US" sz="1100" i="1" dirty="0">
                <a:latin typeface="Calibri" panose="020F0502020204030204" pitchFamily="34" charset="0"/>
              </a:rPr>
              <a:t>2021</a:t>
            </a:r>
          </a:p>
        </p:txBody>
      </p:sp>
      <p:sp>
        <p:nvSpPr>
          <p:cNvPr id="2077" name="TextBox 2">
            <a:extLst>
              <a:ext uri="{FF2B5EF4-FFF2-40B4-BE49-F238E27FC236}">
                <a16:creationId xmlns:a16="http://schemas.microsoft.com/office/drawing/2014/main" id="{780C8589-C775-489D-AD9D-955D9EE5CAB1}"/>
              </a:ext>
            </a:extLst>
          </p:cNvPr>
          <p:cNvSpPr txBox="1">
            <a:spLocks noChangeArrowheads="1"/>
          </p:cNvSpPr>
          <p:nvPr/>
        </p:nvSpPr>
        <p:spPr bwMode="auto">
          <a:xfrm>
            <a:off x="2434800" y="3401116"/>
            <a:ext cx="2586037" cy="6000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100" dirty="0">
                <a:latin typeface="Arial" panose="020B0604020202020204" pitchFamily="34" charset="0"/>
                <a:cs typeface="Arial" panose="020B0604020202020204" pitchFamily="34" charset="0"/>
              </a:rPr>
              <a:t>Does your study involve de-identified clinical data from Johns Hopkins Medicine?</a:t>
            </a:r>
          </a:p>
        </p:txBody>
      </p:sp>
      <p:sp>
        <p:nvSpPr>
          <p:cNvPr id="2080" name="TextBox 10">
            <a:extLst>
              <a:ext uri="{FF2B5EF4-FFF2-40B4-BE49-F238E27FC236}">
                <a16:creationId xmlns:a16="http://schemas.microsoft.com/office/drawing/2014/main" id="{74385646-DDBA-42E4-8EBF-B48CF9FCEA92}"/>
              </a:ext>
            </a:extLst>
          </p:cNvPr>
          <p:cNvSpPr txBox="1">
            <a:spLocks noChangeArrowheads="1"/>
          </p:cNvSpPr>
          <p:nvPr/>
        </p:nvSpPr>
        <p:spPr bwMode="auto">
          <a:xfrm>
            <a:off x="3924271" y="4129107"/>
            <a:ext cx="415925" cy="276225"/>
          </a:xfrm>
          <a:prstGeom prst="rect">
            <a:avLst/>
          </a:prstGeom>
          <a:solidFill>
            <a:schemeClr val="bg1"/>
          </a:solidFill>
          <a:ln>
            <a:noFill/>
          </a:ln>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81" name="TextBox 11">
            <a:extLst>
              <a:ext uri="{FF2B5EF4-FFF2-40B4-BE49-F238E27FC236}">
                <a16:creationId xmlns:a16="http://schemas.microsoft.com/office/drawing/2014/main" id="{A04891CE-CD86-456E-B6F3-FE802042C74C}"/>
              </a:ext>
            </a:extLst>
          </p:cNvPr>
          <p:cNvSpPr txBox="1">
            <a:spLocks noChangeArrowheads="1"/>
          </p:cNvSpPr>
          <p:nvPr/>
        </p:nvSpPr>
        <p:spPr bwMode="auto">
          <a:xfrm>
            <a:off x="2533795" y="4156918"/>
            <a:ext cx="492125"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YES</a:t>
            </a:r>
          </a:p>
        </p:txBody>
      </p:sp>
      <p:sp>
        <p:nvSpPr>
          <p:cNvPr id="3" name="TextBox 2">
            <a:extLst>
              <a:ext uri="{FF2B5EF4-FFF2-40B4-BE49-F238E27FC236}">
                <a16:creationId xmlns:a16="http://schemas.microsoft.com/office/drawing/2014/main" id="{811DC77A-78E0-4747-883B-80560D7B2A3D}"/>
              </a:ext>
            </a:extLst>
          </p:cNvPr>
          <p:cNvSpPr txBox="1"/>
          <p:nvPr/>
        </p:nvSpPr>
        <p:spPr>
          <a:xfrm>
            <a:off x="5362396" y="3911984"/>
            <a:ext cx="3397428" cy="1169551"/>
          </a:xfrm>
          <a:prstGeom prst="rect">
            <a:avLst/>
          </a:prstGeom>
          <a:noFill/>
          <a:ln w="38100" cmpd="dbl">
            <a:solidFill>
              <a:srgbClr val="00B0F0"/>
            </a:solidFill>
          </a:ln>
        </p:spPr>
        <p:txBody>
          <a:bodyPr wrap="square" rtlCol="0">
            <a:spAutoFit/>
          </a:bodyPr>
          <a:lstStyle/>
          <a:p>
            <a:r>
              <a:rPr lang="en-US" sz="1000" b="1" i="1" dirty="0">
                <a:solidFill>
                  <a:srgbClr val="00B0F0"/>
                </a:solidFill>
                <a:latin typeface="Arial" panose="020B0604020202020204" pitchFamily="34" charset="0"/>
                <a:cs typeface="Arial" panose="020B0604020202020204" pitchFamily="34" charset="0"/>
              </a:rPr>
              <a:t>*</a:t>
            </a:r>
            <a:r>
              <a:rPr lang="en-US" sz="1000" b="1" i="1" dirty="0">
                <a:latin typeface="Arial" panose="020B0604020202020204" pitchFamily="34" charset="0"/>
                <a:cs typeface="Arial" panose="020B0604020202020204" pitchFamily="34" charset="0"/>
              </a:rPr>
              <a:t>Private information</a:t>
            </a:r>
            <a:r>
              <a:rPr lang="en-US" sz="1000" b="1"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a:t>
            </a:r>
            <a:r>
              <a:rPr lang="en-US" sz="1000" i="1" dirty="0">
                <a:latin typeface="Arial" panose="020B0604020202020204" pitchFamily="34" charset="0"/>
                <a:cs typeface="Arial" panose="020B0604020202020204" pitchFamily="34" charset="0"/>
              </a:rPr>
              <a:t>e.g.,</a:t>
            </a:r>
            <a:r>
              <a:rPr lang="en-US" sz="1000" dirty="0">
                <a:latin typeface="Arial" panose="020B0604020202020204" pitchFamily="34" charset="0"/>
                <a:cs typeface="Arial" panose="020B0604020202020204" pitchFamily="34" charset="0"/>
              </a:rPr>
              <a:t> a medical record). </a:t>
            </a:r>
          </a:p>
        </p:txBody>
      </p:sp>
      <p:cxnSp>
        <p:nvCxnSpPr>
          <p:cNvPr id="12" name="Straight Arrow Connector 11">
            <a:extLst>
              <a:ext uri="{FF2B5EF4-FFF2-40B4-BE49-F238E27FC236}">
                <a16:creationId xmlns:a16="http://schemas.microsoft.com/office/drawing/2014/main" id="{0C008292-24BE-49FC-9534-E9B85927F4E3}"/>
              </a:ext>
            </a:extLst>
          </p:cNvPr>
          <p:cNvCxnSpPr>
            <a:stCxn id="2058" idx="2"/>
          </p:cNvCxnSpPr>
          <p:nvPr/>
        </p:nvCxnSpPr>
        <p:spPr bwMode="auto">
          <a:xfrm>
            <a:off x="7151481" y="2751262"/>
            <a:ext cx="1133681" cy="28316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a:extLst>
              <a:ext uri="{FF2B5EF4-FFF2-40B4-BE49-F238E27FC236}">
                <a16:creationId xmlns:a16="http://schemas.microsoft.com/office/drawing/2014/main" id="{35B624F2-1573-47B0-ACF0-6E0AEC994C7A}"/>
              </a:ext>
            </a:extLst>
          </p:cNvPr>
          <p:cNvCxnSpPr>
            <a:stCxn id="2058" idx="2"/>
            <a:endCxn id="2067" idx="0"/>
          </p:cNvCxnSpPr>
          <p:nvPr/>
        </p:nvCxnSpPr>
        <p:spPr bwMode="auto">
          <a:xfrm flipH="1">
            <a:off x="6258232" y="2751262"/>
            <a:ext cx="893249" cy="50683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16AE9C2C-F1FC-4A28-A3A9-13B102946853}"/>
              </a:ext>
            </a:extLst>
          </p:cNvPr>
          <p:cNvCxnSpPr>
            <a:stCxn id="2050" idx="2"/>
            <a:endCxn id="2054" idx="0"/>
          </p:cNvCxnSpPr>
          <p:nvPr/>
        </p:nvCxnSpPr>
        <p:spPr bwMode="auto">
          <a:xfrm flipH="1">
            <a:off x="2789825" y="1227711"/>
            <a:ext cx="1913986" cy="42398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D50D2EF3-AAE1-4B21-982C-D1CC041EBFCA}"/>
              </a:ext>
            </a:extLst>
          </p:cNvPr>
          <p:cNvCxnSpPr>
            <a:stCxn id="2050" idx="2"/>
            <a:endCxn id="2058" idx="0"/>
          </p:cNvCxnSpPr>
          <p:nvPr/>
        </p:nvCxnSpPr>
        <p:spPr bwMode="auto">
          <a:xfrm>
            <a:off x="4703811" y="1227711"/>
            <a:ext cx="2447670" cy="5848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29FC3AE7-D1A6-4F18-A2EA-687CBFF55D8B}"/>
              </a:ext>
            </a:extLst>
          </p:cNvPr>
          <p:cNvCxnSpPr>
            <a:stCxn id="2054" idx="2"/>
            <a:endCxn id="2077" idx="0"/>
          </p:cNvCxnSpPr>
          <p:nvPr/>
        </p:nvCxnSpPr>
        <p:spPr bwMode="auto">
          <a:xfrm>
            <a:off x="2789825" y="3057206"/>
            <a:ext cx="937994" cy="343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B727C05F-F439-4CD7-8024-B3296694FA4A}"/>
              </a:ext>
            </a:extLst>
          </p:cNvPr>
          <p:cNvCxnSpPr>
            <a:stCxn id="2054" idx="2"/>
            <a:endCxn id="2057" idx="0"/>
          </p:cNvCxnSpPr>
          <p:nvPr/>
        </p:nvCxnSpPr>
        <p:spPr bwMode="auto">
          <a:xfrm flipH="1">
            <a:off x="1252152" y="3057206"/>
            <a:ext cx="1537673" cy="3997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25787E44-5238-4BC9-A042-F5DC129B555A}"/>
              </a:ext>
            </a:extLst>
          </p:cNvPr>
          <p:cNvCxnSpPr>
            <a:stCxn id="2077" idx="2"/>
            <a:endCxn id="2057" idx="3"/>
          </p:cNvCxnSpPr>
          <p:nvPr/>
        </p:nvCxnSpPr>
        <p:spPr bwMode="auto">
          <a:xfrm flipH="1">
            <a:off x="2242752" y="4001191"/>
            <a:ext cx="1485067" cy="25583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5C8FB0C1-1E7B-4296-8B7C-72CA217DD734}"/>
              </a:ext>
            </a:extLst>
          </p:cNvPr>
          <p:cNvCxnSpPr>
            <a:stCxn id="2077" idx="2"/>
            <a:endCxn id="2069" idx="0"/>
          </p:cNvCxnSpPr>
          <p:nvPr/>
        </p:nvCxnSpPr>
        <p:spPr bwMode="auto">
          <a:xfrm>
            <a:off x="3727819" y="4001191"/>
            <a:ext cx="163938" cy="50962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55565EAFA8F649BAD851EE6368F827" ma:contentTypeVersion="13" ma:contentTypeDescription="Create a new document." ma:contentTypeScope="" ma:versionID="81353c4a40f6d29bd52ce79b3fad97e9">
  <xsd:schema xmlns:xsd="http://www.w3.org/2001/XMLSchema" xmlns:xs="http://www.w3.org/2001/XMLSchema" xmlns:p="http://schemas.microsoft.com/office/2006/metadata/properties" xmlns:ns3="8ac7951a-4d4c-44bb-88c3-781092a731f7" xmlns:ns4="84eab231-36b2-4a0e-9461-2893a8784dd4" targetNamespace="http://schemas.microsoft.com/office/2006/metadata/properties" ma:root="true" ma:fieldsID="5a20cda57e81c1491943a3ab5f2f12e6" ns3:_="" ns4:_="">
    <xsd:import namespace="8ac7951a-4d4c-44bb-88c3-781092a731f7"/>
    <xsd:import namespace="84eab231-36b2-4a0e-9461-2893a8784dd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c7951a-4d4c-44bb-88c3-781092a731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eab231-36b2-4a0e-9461-2893a8784dd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9A0449-32DE-4C08-9DAD-55B474078C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c7951a-4d4c-44bb-88c3-781092a731f7"/>
    <ds:schemaRef ds:uri="84eab231-36b2-4a0e-9461-2893a8784d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835</TotalTime>
  <Words>408</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Blank Presentation</vt:lpstr>
      <vt:lpstr>PowerPoint Presentation</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Links</dc:creator>
  <cp:lastModifiedBy>Joan Pettit</cp:lastModifiedBy>
  <cp:revision>50</cp:revision>
  <cp:lastPrinted>2019-11-14T19:54:09Z</cp:lastPrinted>
  <dcterms:created xsi:type="dcterms:W3CDTF">2007-09-14T13:20:43Z</dcterms:created>
  <dcterms:modified xsi:type="dcterms:W3CDTF">2021-02-10T22:35:19Z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0x0101004155565EAFA8F649BAD851EE6368F827</vt:lpwstr>
  </property>
</Properties>
</file>